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8" r:id="rId1"/>
  </p:sldMasterIdLst>
  <p:notesMasterIdLst>
    <p:notesMasterId r:id="rId24"/>
  </p:notesMasterIdLst>
  <p:sldIdLst>
    <p:sldId id="256" r:id="rId2"/>
    <p:sldId id="318" r:id="rId3"/>
    <p:sldId id="259" r:id="rId4"/>
    <p:sldId id="263" r:id="rId5"/>
    <p:sldId id="268" r:id="rId6"/>
    <p:sldId id="310" r:id="rId7"/>
    <p:sldId id="345" r:id="rId8"/>
    <p:sldId id="347" r:id="rId9"/>
    <p:sldId id="300" r:id="rId10"/>
    <p:sldId id="292" r:id="rId11"/>
    <p:sldId id="289" r:id="rId12"/>
    <p:sldId id="339" r:id="rId13"/>
    <p:sldId id="352" r:id="rId14"/>
    <p:sldId id="348" r:id="rId15"/>
    <p:sldId id="341" r:id="rId16"/>
    <p:sldId id="342" r:id="rId17"/>
    <p:sldId id="340" r:id="rId18"/>
    <p:sldId id="308" r:id="rId19"/>
    <p:sldId id="349" r:id="rId20"/>
    <p:sldId id="350" r:id="rId21"/>
    <p:sldId id="325" r:id="rId22"/>
    <p:sldId id="278" r:id="rId23"/>
  </p:sldIdLst>
  <p:sldSz cx="18288000" cy="10287000"/>
  <p:notesSz cx="6858000" cy="9144000"/>
  <p:embeddedFontLst>
    <p:embeddedFont>
      <p:font typeface="Optimistic Display" panose="020B0603020203020204" pitchFamily="34" charset="0"/>
      <p:regular r:id="rId25"/>
      <p:bold r:id="rId26"/>
    </p:embeddedFont>
    <p:embeddedFont>
      <p:font typeface="Optimistic Display Medium" panose="020B0603020203020204" pitchFamily="34" charset="0"/>
      <p:regular r:id="rId27"/>
      <p:bold r:id="rId28"/>
    </p:embeddedFont>
    <p:embeddedFont>
      <p:font typeface="Optimistic Text" panose="020B0503020203020204" pitchFamily="34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6"/>
    <p:restoredTop sz="95822" autoAdjust="0"/>
  </p:normalViewPr>
  <p:slideViewPr>
    <p:cSldViewPr snapToGrid="0">
      <p:cViewPr varScale="1">
        <p:scale>
          <a:sx n="81" d="100"/>
          <a:sy n="81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c677d186f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c677d186f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80a66dd6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f80a66dd6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Median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00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80a66dd6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f80a66dd6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04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40503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42B792EB-9EAC-8A2B-1534-0E902557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74fc94201_0_115:notes">
            <a:extLst>
              <a:ext uri="{FF2B5EF4-FFF2-40B4-BE49-F238E27FC236}">
                <a16:creationId xmlns:a16="http://schemas.microsoft.com/office/drawing/2014/main" id="{2F15C9B7-D8F3-DEC6-64C1-F59788743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74fc94201_0_115:notes">
            <a:extLst>
              <a:ext uri="{FF2B5EF4-FFF2-40B4-BE49-F238E27FC236}">
                <a16:creationId xmlns:a16="http://schemas.microsoft.com/office/drawing/2014/main" id="{EF09B9E1-41ED-1902-9A4C-E8FF2B953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8403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1168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2226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9238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80a66dd6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f80a66dd6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" sz="1100" b="0" dirty="0">
              <a:solidFill>
                <a:schemeClr val="accent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2329603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F95E9-088B-BB92-3F55-970A8B50D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48C7F-937B-75DF-2C05-C1C195FAD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8796E-6F75-2576-6B04-6A2A22443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754300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2596D04-E4D2-A6CA-9FE0-3EF6300B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f74fc94201_0_14:notes">
            <a:extLst>
              <a:ext uri="{FF2B5EF4-FFF2-40B4-BE49-F238E27FC236}">
                <a16:creationId xmlns:a16="http://schemas.microsoft.com/office/drawing/2014/main" id="{15135548-7F2B-1A6B-D6AE-8CA38BE13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f74fc94201_0_14:notes">
            <a:extLst>
              <a:ext uri="{FF2B5EF4-FFF2-40B4-BE49-F238E27FC236}">
                <a16:creationId xmlns:a16="http://schemas.microsoft.com/office/drawing/2014/main" id="{1F395380-955F-255F-9E78-85DE5F6E6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48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d6637e0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d6637e0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f74fc942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f74fc942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11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edbd21dc4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edbd21dc4b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f74fc9420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f74fc9420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fae1192e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fae1192e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7b66aaf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f7b66aaf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154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74fc9420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74fc9420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65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E7D81CF4-CFF4-AE3F-74D4-F1013727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74fc94201_0_115:notes">
            <a:extLst>
              <a:ext uri="{FF2B5EF4-FFF2-40B4-BE49-F238E27FC236}">
                <a16:creationId xmlns:a16="http://schemas.microsoft.com/office/drawing/2014/main" id="{F5E4F8B2-BF9B-9E4B-E975-EA770C9D4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74fc94201_0_115:notes">
            <a:extLst>
              <a:ext uri="{FF2B5EF4-FFF2-40B4-BE49-F238E27FC236}">
                <a16:creationId xmlns:a16="http://schemas.microsoft.com/office/drawing/2014/main" id="{E41B644A-6C7D-FC0B-82B0-7AE6BA20D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5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51B34DB0-1784-9CCF-D5D5-B5AE8405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f74fc94201_0_115:notes">
            <a:extLst>
              <a:ext uri="{FF2B5EF4-FFF2-40B4-BE49-F238E27FC236}">
                <a16:creationId xmlns:a16="http://schemas.microsoft.com/office/drawing/2014/main" id="{4E8125E6-107E-F9C4-4CD6-E6BC75629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f74fc94201_0_115:notes">
            <a:extLst>
              <a:ext uri="{FF2B5EF4-FFF2-40B4-BE49-F238E27FC236}">
                <a16:creationId xmlns:a16="http://schemas.microsoft.com/office/drawing/2014/main" id="{69C38A2F-1162-3053-8252-789A4C9E5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Explain in 2-3 minutes your current work on preprocessing.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20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f80a66dd6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f80a66dd6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7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29662" y="8815400"/>
            <a:ext cx="2439250" cy="10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0565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317205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7843845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90565" y="3849624"/>
            <a:ext cx="119649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4"/>
          </p:nvPr>
        </p:nvSpPr>
        <p:spPr>
          <a:xfrm>
            <a:off x="790565" y="6153912"/>
            <a:ext cx="11964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ext (Two-Thirds)">
  <p:cSld name="TITLE_AND_BOD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89058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2"/>
          </p:nvPr>
        </p:nvSpPr>
        <p:spPr>
          <a:xfrm>
            <a:off x="1527048" y="4864603"/>
            <a:ext cx="89058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ext (Half)">
  <p:cSld name="TITLE_AND_BODY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77451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777240" y="4864608"/>
            <a:ext cx="77451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ext (Third)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49287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777240" y="5742432"/>
            <a:ext cx="49287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olumns (Two)">
  <p:cSld name="TITLE_AND_BODY_2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1527048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10433304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4"/>
          </p:nvPr>
        </p:nvSpPr>
        <p:spPr>
          <a:xfrm>
            <a:off x="10433304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olumns (Three)">
  <p:cSld name="TITLE_AND_BODY_2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161288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161288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3"/>
          </p:nvPr>
        </p:nvSpPr>
        <p:spPr>
          <a:xfrm>
            <a:off x="70957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"/>
          </p:nvPr>
        </p:nvSpPr>
        <p:spPr>
          <a:xfrm>
            <a:off x="70957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5"/>
          </p:nvPr>
        </p:nvSpPr>
        <p:spPr>
          <a:xfrm>
            <a:off x="130393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6"/>
          </p:nvPr>
        </p:nvSpPr>
        <p:spPr>
          <a:xfrm>
            <a:off x="130393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olumns (Four)">
  <p:cSld name="TITLE_AND_BODY_2_2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161288" y="2487168"/>
            <a:ext cx="33375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1161288" y="4782312"/>
            <a:ext cx="33375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5367528" y="2487168"/>
            <a:ext cx="33375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"/>
          </p:nvPr>
        </p:nvSpPr>
        <p:spPr>
          <a:xfrm>
            <a:off x="5367528" y="4782312"/>
            <a:ext cx="33375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9573768" y="2487168"/>
            <a:ext cx="33375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6"/>
          </p:nvPr>
        </p:nvSpPr>
        <p:spPr>
          <a:xfrm>
            <a:off x="9573768" y="4782312"/>
            <a:ext cx="33375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13780008" y="2487168"/>
            <a:ext cx="33375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8"/>
          </p:nvPr>
        </p:nvSpPr>
        <p:spPr>
          <a:xfrm>
            <a:off x="13780008" y="4782312"/>
            <a:ext cx="33375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Points (Two)">
  <p:cSld name="TITLE_AND_BODY_2_2_1_2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15179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1517904" y="7845553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3"/>
          </p:nvPr>
        </p:nvSpPr>
        <p:spPr>
          <a:xfrm>
            <a:off x="104333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4"/>
          </p:nvPr>
        </p:nvSpPr>
        <p:spPr>
          <a:xfrm>
            <a:off x="10433304" y="7845552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Points (Three)">
  <p:cSld name="TITLE_AND_BODY_2_2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1161288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 idx="3"/>
          </p:nvPr>
        </p:nvSpPr>
        <p:spPr>
          <a:xfrm>
            <a:off x="6729038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4"/>
          </p:nvPr>
        </p:nvSpPr>
        <p:spPr>
          <a:xfrm>
            <a:off x="6729038" y="7086600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5"/>
          </p:nvPr>
        </p:nvSpPr>
        <p:spPr>
          <a:xfrm>
            <a:off x="12296771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6"/>
          </p:nvPr>
        </p:nvSpPr>
        <p:spPr>
          <a:xfrm>
            <a:off x="12296771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Points (Four)">
  <p:cSld name="TITLE_AND_BODY_2_2_1_2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116128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3"/>
          </p:nvPr>
        </p:nvSpPr>
        <p:spPr>
          <a:xfrm>
            <a:off x="536752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4"/>
          </p:nvPr>
        </p:nvSpPr>
        <p:spPr>
          <a:xfrm>
            <a:off x="536752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5"/>
          </p:nvPr>
        </p:nvSpPr>
        <p:spPr>
          <a:xfrm>
            <a:off x="957376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6"/>
          </p:nvPr>
        </p:nvSpPr>
        <p:spPr>
          <a:xfrm>
            <a:off x="957376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7"/>
          </p:nvPr>
        </p:nvSpPr>
        <p:spPr>
          <a:xfrm>
            <a:off x="1378000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8"/>
          </p:nvPr>
        </p:nvSpPr>
        <p:spPr>
          <a:xfrm>
            <a:off x="1378000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Big Stat">
  <p:cSld name="TITLE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ctrTitle"/>
          </p:nvPr>
        </p:nvSpPr>
        <p:spPr>
          <a:xfrm>
            <a:off x="1527050" y="3383275"/>
            <a:ext cx="152226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1527158" y="5458973"/>
            <a:ext cx="15222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3"/>
          </p:nvPr>
        </p:nvSpPr>
        <p:spPr>
          <a:xfrm>
            <a:off x="429768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Agenda">
  <p:cSld name="SECTION_HEADER_2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372603" y="1873800"/>
            <a:ext cx="6792000" cy="684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700"/>
              <a:buAutoNum type="romanLcPeriod"/>
              <a:defRPr sz="27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Stats (Two)">
  <p:cSld name="TITLE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403550" y="3383280"/>
            <a:ext cx="63369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2"/>
          </p:nvPr>
        </p:nvSpPr>
        <p:spPr>
          <a:xfrm>
            <a:off x="1403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ctrTitle" idx="4"/>
          </p:nvPr>
        </p:nvSpPr>
        <p:spPr>
          <a:xfrm>
            <a:off x="10547550" y="3383280"/>
            <a:ext cx="63369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10547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Stats (Three)">
  <p:cSld name="TITLE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ctrTitle"/>
          </p:nvPr>
        </p:nvSpPr>
        <p:spPr>
          <a:xfrm>
            <a:off x="1527048" y="3950475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1527148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ctrTitle" idx="4"/>
          </p:nvPr>
        </p:nvSpPr>
        <p:spPr>
          <a:xfrm>
            <a:off x="7031650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7031750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ctrTitle" idx="6"/>
          </p:nvPr>
        </p:nvSpPr>
        <p:spPr>
          <a:xfrm>
            <a:off x="12536424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7"/>
          </p:nvPr>
        </p:nvSpPr>
        <p:spPr>
          <a:xfrm>
            <a:off x="12536524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Stat (Half)">
  <p:cSld name="TITLE_1_2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ctrTitle"/>
          </p:nvPr>
        </p:nvSpPr>
        <p:spPr>
          <a:xfrm>
            <a:off x="1527048" y="3383275"/>
            <a:ext cx="70410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2"/>
          </p:nvPr>
        </p:nvSpPr>
        <p:spPr>
          <a:xfrm>
            <a:off x="1527098" y="5458973"/>
            <a:ext cx="70410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Stats (Half)">
  <p:cSld name="TITLE_1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/>
          </p:nvPr>
        </p:nvSpPr>
        <p:spPr>
          <a:xfrm>
            <a:off x="1527048" y="2468875"/>
            <a:ext cx="70410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2"/>
          </p:nvPr>
        </p:nvSpPr>
        <p:spPr>
          <a:xfrm>
            <a:off x="1527098" y="3970971"/>
            <a:ext cx="70410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ctrTitle" idx="4"/>
          </p:nvPr>
        </p:nvSpPr>
        <p:spPr>
          <a:xfrm>
            <a:off x="1527048" y="5361701"/>
            <a:ext cx="70410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5"/>
          </p:nvPr>
        </p:nvSpPr>
        <p:spPr>
          <a:xfrm>
            <a:off x="1527098" y="6864100"/>
            <a:ext cx="70410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Stat (Third)">
  <p:cSld name="TITLE_1_2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ctrTitle"/>
          </p:nvPr>
        </p:nvSpPr>
        <p:spPr>
          <a:xfrm>
            <a:off x="777240" y="3383280"/>
            <a:ext cx="49287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2"/>
          </p:nvPr>
        </p:nvSpPr>
        <p:spPr>
          <a:xfrm>
            <a:off x="777275" y="54589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Stats (Third)">
  <p:cSld name="TITLE_1_2_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ctrTitle"/>
          </p:nvPr>
        </p:nvSpPr>
        <p:spPr>
          <a:xfrm>
            <a:off x="777240" y="2468875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2"/>
          </p:nvPr>
        </p:nvSpPr>
        <p:spPr>
          <a:xfrm>
            <a:off x="777275" y="3970971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ctrTitle" idx="4"/>
          </p:nvPr>
        </p:nvSpPr>
        <p:spPr>
          <a:xfrm>
            <a:off x="777240" y="5361701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5"/>
          </p:nvPr>
        </p:nvSpPr>
        <p:spPr>
          <a:xfrm>
            <a:off x="777275" y="6864100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End Card">
  <p:cSld name="SECTION_HEADER_2_1_2_3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350" y="3591975"/>
            <a:ext cx="7205299" cy="3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End Card (Gradient)">
  <p:cSld name="SECTION_HEADER_2_1_2_3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350" y="3591975"/>
            <a:ext cx="7205299" cy="3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Title">
  <p:cSld name="TITLE_2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25928" y="8814816"/>
            <a:ext cx="2441446" cy="104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>
            <a:off x="790575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2"/>
          </p:nvPr>
        </p:nvSpPr>
        <p:spPr>
          <a:xfrm>
            <a:off x="4317213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7843850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790575" y="3849624"/>
            <a:ext cx="119649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4"/>
          </p:nvPr>
        </p:nvSpPr>
        <p:spPr>
          <a:xfrm>
            <a:off x="790575" y="6153912"/>
            <a:ext cx="11964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Title (Gradient)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5928" y="8814816"/>
            <a:ext cx="2441446" cy="104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790575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4317213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3"/>
          </p:nvPr>
        </p:nvSpPr>
        <p:spPr>
          <a:xfrm>
            <a:off x="7843850" y="9015984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ctrTitle"/>
          </p:nvPr>
        </p:nvSpPr>
        <p:spPr>
          <a:xfrm>
            <a:off x="790575" y="3849624"/>
            <a:ext cx="119649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4"/>
          </p:nvPr>
        </p:nvSpPr>
        <p:spPr>
          <a:xfrm>
            <a:off x="790575" y="6153912"/>
            <a:ext cx="11964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genda (Gradient)">
  <p:cSld name="SECTION_HEADER_2_2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372600" y="1873800"/>
            <a:ext cx="6792000" cy="684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700"/>
              <a:buAutoNum type="romanLcPeriod"/>
              <a:defRPr sz="27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Agenda">
  <p:cSld name="SECTION_HEADER_2_2_2"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9372600" y="1828050"/>
            <a:ext cx="7163400" cy="6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rabicPeriod"/>
              <a:defRPr sz="2700">
                <a:solidFill>
                  <a:schemeClr val="accent4"/>
                </a:solidFill>
              </a:defRPr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rabicPeriod"/>
              <a:defRPr sz="2700">
                <a:solidFill>
                  <a:schemeClr val="accent4"/>
                </a:solidFill>
              </a:defRPr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genda (Gradient)">
  <p:cSld name="SECTION_HEADER_2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9372600" y="1828050"/>
            <a:ext cx="7163400" cy="6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rabicPeriod"/>
              <a:defRPr sz="2700">
                <a:solidFill>
                  <a:schemeClr val="accent4"/>
                </a:solidFill>
              </a:defRPr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rabicPeriod"/>
              <a:defRPr sz="2700">
                <a:solidFill>
                  <a:schemeClr val="accent4"/>
                </a:solidFill>
              </a:defRPr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2700"/>
              <a:buAutoNum type="alphaLcPeriod"/>
              <a:defRPr sz="2700">
                <a:solidFill>
                  <a:schemeClr val="accent4"/>
                </a:solidFill>
              </a:defRPr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accent4"/>
              </a:buClr>
              <a:buSzPts val="2700"/>
              <a:buAutoNum type="romanLcPeriod"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chedule">
  <p:cSld name="SECTION_HEADER_2_2_1_1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1"/>
          </p:nvPr>
        </p:nvSpPr>
        <p:spPr>
          <a:xfrm>
            <a:off x="8586216" y="238509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2"/>
          </p:nvPr>
        </p:nvSpPr>
        <p:spPr>
          <a:xfrm>
            <a:off x="13405104" y="238509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3"/>
          </p:nvPr>
        </p:nvSpPr>
        <p:spPr>
          <a:xfrm>
            <a:off x="8586216" y="201933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4"/>
          </p:nvPr>
        </p:nvSpPr>
        <p:spPr>
          <a:xfrm>
            <a:off x="13405104" y="201933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subTitle" idx="5"/>
          </p:nvPr>
        </p:nvSpPr>
        <p:spPr>
          <a:xfrm>
            <a:off x="8586216" y="412245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6"/>
          </p:nvPr>
        </p:nvSpPr>
        <p:spPr>
          <a:xfrm>
            <a:off x="13405104" y="412245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7"/>
          </p:nvPr>
        </p:nvSpPr>
        <p:spPr>
          <a:xfrm>
            <a:off x="8586216" y="37566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8"/>
          </p:nvPr>
        </p:nvSpPr>
        <p:spPr>
          <a:xfrm>
            <a:off x="13405104" y="37566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9"/>
          </p:nvPr>
        </p:nvSpPr>
        <p:spPr>
          <a:xfrm>
            <a:off x="8586216" y="585981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13"/>
          </p:nvPr>
        </p:nvSpPr>
        <p:spPr>
          <a:xfrm>
            <a:off x="13405104" y="585981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14"/>
          </p:nvPr>
        </p:nvSpPr>
        <p:spPr>
          <a:xfrm>
            <a:off x="8586216" y="54940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5"/>
          </p:nvPr>
        </p:nvSpPr>
        <p:spPr>
          <a:xfrm>
            <a:off x="13405104" y="54940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16"/>
          </p:nvPr>
        </p:nvSpPr>
        <p:spPr>
          <a:xfrm>
            <a:off x="8586216" y="759717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7"/>
          </p:nvPr>
        </p:nvSpPr>
        <p:spPr>
          <a:xfrm>
            <a:off x="13405104" y="759717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8"/>
          </p:nvPr>
        </p:nvSpPr>
        <p:spPr>
          <a:xfrm>
            <a:off x="8586216" y="72314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9"/>
          </p:nvPr>
        </p:nvSpPr>
        <p:spPr>
          <a:xfrm>
            <a:off x="13405104" y="72314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20"/>
          </p:nvPr>
        </p:nvSpPr>
        <p:spPr>
          <a:xfrm>
            <a:off x="8586216" y="28422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21"/>
          </p:nvPr>
        </p:nvSpPr>
        <p:spPr>
          <a:xfrm>
            <a:off x="13405104" y="28422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22"/>
          </p:nvPr>
        </p:nvSpPr>
        <p:spPr>
          <a:xfrm>
            <a:off x="8586216" y="45796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23"/>
          </p:nvPr>
        </p:nvSpPr>
        <p:spPr>
          <a:xfrm>
            <a:off x="13405104" y="45796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24"/>
          </p:nvPr>
        </p:nvSpPr>
        <p:spPr>
          <a:xfrm>
            <a:off x="8586216" y="63170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25"/>
          </p:nvPr>
        </p:nvSpPr>
        <p:spPr>
          <a:xfrm>
            <a:off x="13405104" y="63170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26"/>
          </p:nvPr>
        </p:nvSpPr>
        <p:spPr>
          <a:xfrm>
            <a:off x="8586216" y="80543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27"/>
          </p:nvPr>
        </p:nvSpPr>
        <p:spPr>
          <a:xfrm>
            <a:off x="13405104" y="80543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Mission">
  <p:cSld name="SECTION_HEADER_2_1_2_1_1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1527048" y="3822192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1527048" y="2999232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Quote">
  <p:cSld name="SECTION_HEADER_2_1_2_2_1"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1527048" y="2788920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"/>
          </p:nvPr>
        </p:nvSpPr>
        <p:spPr>
          <a:xfrm>
            <a:off x="1527048" y="7543800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Section">
  <p:cSld name="SECTION_HEADER_2_3_1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Section (Gradient)">
  <p:cSld name="SECTION_HEADER_2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ext">
  <p:cSld name="TITLE_AND_BODY_1_2"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14785800" cy="85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1527048" y="4014216"/>
            <a:ext cx="147858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ext (Two-Thirds)">
  <p:cSld name="TITLE_AND_BODY_1_1_2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1527050" y="2532888"/>
            <a:ext cx="89124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2"/>
          </p:nvPr>
        </p:nvSpPr>
        <p:spPr>
          <a:xfrm>
            <a:off x="1527050" y="4864606"/>
            <a:ext cx="89124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ext (Half)">
  <p:cSld name="TITLE_AND_BODY_2_4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77451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777240" y="4864608"/>
            <a:ext cx="77451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chedule">
  <p:cSld name="SECTION_HEADER_2_2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8586216" y="2394239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2"/>
          </p:nvPr>
        </p:nvSpPr>
        <p:spPr>
          <a:xfrm>
            <a:off x="13405104" y="2394240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3"/>
          </p:nvPr>
        </p:nvSpPr>
        <p:spPr>
          <a:xfrm>
            <a:off x="8586216" y="202848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4"/>
          </p:nvPr>
        </p:nvSpPr>
        <p:spPr>
          <a:xfrm>
            <a:off x="13405104" y="202848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5"/>
          </p:nvPr>
        </p:nvSpPr>
        <p:spPr>
          <a:xfrm>
            <a:off x="8586216" y="4131608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6"/>
          </p:nvPr>
        </p:nvSpPr>
        <p:spPr>
          <a:xfrm>
            <a:off x="13405104" y="4131607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7"/>
          </p:nvPr>
        </p:nvSpPr>
        <p:spPr>
          <a:xfrm>
            <a:off x="8586216" y="376584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8"/>
          </p:nvPr>
        </p:nvSpPr>
        <p:spPr>
          <a:xfrm>
            <a:off x="13405104" y="376584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9"/>
          </p:nvPr>
        </p:nvSpPr>
        <p:spPr>
          <a:xfrm>
            <a:off x="8586216" y="5868962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3"/>
          </p:nvPr>
        </p:nvSpPr>
        <p:spPr>
          <a:xfrm>
            <a:off x="13405104" y="5868962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4"/>
          </p:nvPr>
        </p:nvSpPr>
        <p:spPr>
          <a:xfrm>
            <a:off x="8586216" y="550320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5"/>
          </p:nvPr>
        </p:nvSpPr>
        <p:spPr>
          <a:xfrm>
            <a:off x="13405104" y="550320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6"/>
          </p:nvPr>
        </p:nvSpPr>
        <p:spPr>
          <a:xfrm>
            <a:off x="8586216" y="7606330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7"/>
          </p:nvPr>
        </p:nvSpPr>
        <p:spPr>
          <a:xfrm>
            <a:off x="13405104" y="7606330"/>
            <a:ext cx="4224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8"/>
          </p:nvPr>
        </p:nvSpPr>
        <p:spPr>
          <a:xfrm>
            <a:off x="8586216" y="724056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9"/>
          </p:nvPr>
        </p:nvSpPr>
        <p:spPr>
          <a:xfrm>
            <a:off x="13405104" y="724056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20"/>
          </p:nvPr>
        </p:nvSpPr>
        <p:spPr>
          <a:xfrm>
            <a:off x="8586216" y="285144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1"/>
          </p:nvPr>
        </p:nvSpPr>
        <p:spPr>
          <a:xfrm>
            <a:off x="13405104" y="285144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22"/>
          </p:nvPr>
        </p:nvSpPr>
        <p:spPr>
          <a:xfrm>
            <a:off x="8586216" y="458880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23"/>
          </p:nvPr>
        </p:nvSpPr>
        <p:spPr>
          <a:xfrm>
            <a:off x="13405104" y="458880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24"/>
          </p:nvPr>
        </p:nvSpPr>
        <p:spPr>
          <a:xfrm>
            <a:off x="8586216" y="632616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25"/>
          </p:nvPr>
        </p:nvSpPr>
        <p:spPr>
          <a:xfrm>
            <a:off x="13405104" y="632616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6"/>
          </p:nvPr>
        </p:nvSpPr>
        <p:spPr>
          <a:xfrm>
            <a:off x="8586216" y="806352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27"/>
          </p:nvPr>
        </p:nvSpPr>
        <p:spPr>
          <a:xfrm>
            <a:off x="13405104" y="806352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ext (Third)">
  <p:cSld name="TITLE_AND_BODY_2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49287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"/>
          </p:nvPr>
        </p:nvSpPr>
        <p:spPr>
          <a:xfrm>
            <a:off x="777240" y="5742432"/>
            <a:ext cx="49287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Columns (Two)">
  <p:cSld name="TITLE_AND_BODY_2_2_2"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1"/>
          </p:nvPr>
        </p:nvSpPr>
        <p:spPr>
          <a:xfrm>
            <a:off x="1527048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title" idx="3"/>
          </p:nvPr>
        </p:nvSpPr>
        <p:spPr>
          <a:xfrm>
            <a:off x="10433304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4"/>
          </p:nvPr>
        </p:nvSpPr>
        <p:spPr>
          <a:xfrm>
            <a:off x="10433304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olumns (Three)">
  <p:cSld name="TITLE_AND_BODY_2_2_1_3"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161288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1"/>
          </p:nvPr>
        </p:nvSpPr>
        <p:spPr>
          <a:xfrm>
            <a:off x="1161288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title" idx="3"/>
          </p:nvPr>
        </p:nvSpPr>
        <p:spPr>
          <a:xfrm>
            <a:off x="70957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4"/>
          </p:nvPr>
        </p:nvSpPr>
        <p:spPr>
          <a:xfrm>
            <a:off x="70957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title" idx="5"/>
          </p:nvPr>
        </p:nvSpPr>
        <p:spPr>
          <a:xfrm>
            <a:off x="130393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body" idx="6"/>
          </p:nvPr>
        </p:nvSpPr>
        <p:spPr>
          <a:xfrm>
            <a:off x="130393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olumns (Four)">
  <p:cSld name="TITLE_AND_BODY_2_2_1_1_1"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>
            <a:spLocks noGrp="1"/>
          </p:cNvSpPr>
          <p:nvPr>
            <p:ph type="title"/>
          </p:nvPr>
        </p:nvSpPr>
        <p:spPr>
          <a:xfrm>
            <a:off x="116128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body" idx="1"/>
          </p:nvPr>
        </p:nvSpPr>
        <p:spPr>
          <a:xfrm>
            <a:off x="116128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5"/>
          <p:cNvSpPr txBox="1">
            <a:spLocks noGrp="1"/>
          </p:cNvSpPr>
          <p:nvPr>
            <p:ph type="title" idx="3"/>
          </p:nvPr>
        </p:nvSpPr>
        <p:spPr>
          <a:xfrm>
            <a:off x="536752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4"/>
          </p:nvPr>
        </p:nvSpPr>
        <p:spPr>
          <a:xfrm>
            <a:off x="536752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5"/>
          <p:cNvSpPr txBox="1">
            <a:spLocks noGrp="1"/>
          </p:cNvSpPr>
          <p:nvPr>
            <p:ph type="title" idx="5"/>
          </p:nvPr>
        </p:nvSpPr>
        <p:spPr>
          <a:xfrm>
            <a:off x="957376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45"/>
          <p:cNvSpPr txBox="1">
            <a:spLocks noGrp="1"/>
          </p:cNvSpPr>
          <p:nvPr>
            <p:ph type="body" idx="6"/>
          </p:nvPr>
        </p:nvSpPr>
        <p:spPr>
          <a:xfrm>
            <a:off x="957376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title" idx="7"/>
          </p:nvPr>
        </p:nvSpPr>
        <p:spPr>
          <a:xfrm>
            <a:off x="1378000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8"/>
          </p:nvPr>
        </p:nvSpPr>
        <p:spPr>
          <a:xfrm>
            <a:off x="1378000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Points (Two)">
  <p:cSld name="TITLE_AND_BODY_2_2_1_2_2_1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15179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1517904" y="7845553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 idx="3"/>
          </p:nvPr>
        </p:nvSpPr>
        <p:spPr>
          <a:xfrm>
            <a:off x="104333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4"/>
          </p:nvPr>
        </p:nvSpPr>
        <p:spPr>
          <a:xfrm>
            <a:off x="10433304" y="7845552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Points (Three)">
  <p:cSld name="TITLE_AND_BODY_2_2_1_2_3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1161288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title" idx="3"/>
          </p:nvPr>
        </p:nvSpPr>
        <p:spPr>
          <a:xfrm>
            <a:off x="6729984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4"/>
          </p:nvPr>
        </p:nvSpPr>
        <p:spPr>
          <a:xfrm>
            <a:off x="6729984" y="7086600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47"/>
          <p:cNvSpPr txBox="1">
            <a:spLocks noGrp="1"/>
          </p:cNvSpPr>
          <p:nvPr>
            <p:ph type="title" idx="5"/>
          </p:nvPr>
        </p:nvSpPr>
        <p:spPr>
          <a:xfrm>
            <a:off x="12298680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6"/>
          </p:nvPr>
        </p:nvSpPr>
        <p:spPr>
          <a:xfrm>
            <a:off x="12298680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Points (Four)">
  <p:cSld name="TITLE_AND_BODY_2_2_1_2_1_2">
    <p:bg>
      <p:bgPr>
        <a:solidFill>
          <a:schemeClr val="dk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116128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3"/>
          </p:nvPr>
        </p:nvSpPr>
        <p:spPr>
          <a:xfrm>
            <a:off x="536752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body" idx="4"/>
          </p:nvPr>
        </p:nvSpPr>
        <p:spPr>
          <a:xfrm>
            <a:off x="536752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title" idx="5"/>
          </p:nvPr>
        </p:nvSpPr>
        <p:spPr>
          <a:xfrm>
            <a:off x="957376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6"/>
          </p:nvPr>
        </p:nvSpPr>
        <p:spPr>
          <a:xfrm>
            <a:off x="957376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title" idx="7"/>
          </p:nvPr>
        </p:nvSpPr>
        <p:spPr>
          <a:xfrm>
            <a:off x="1378000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None/>
              <a:defRPr sz="27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8"/>
          </p:nvPr>
        </p:nvSpPr>
        <p:spPr>
          <a:xfrm>
            <a:off x="1378000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>
                <a:solidFill>
                  <a:schemeClr val="accent4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Char char="﹘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Big Stat">
  <p:cSld name="TITLE_1_3">
    <p:bg>
      <p:bgPr>
        <a:solidFill>
          <a:schemeClr val="dk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/>
          </p:nvPr>
        </p:nvSpPr>
        <p:spPr>
          <a:xfrm>
            <a:off x="1527050" y="3383275"/>
            <a:ext cx="152226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None/>
              <a:defRPr sz="14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2"/>
          </p:nvPr>
        </p:nvSpPr>
        <p:spPr>
          <a:xfrm>
            <a:off x="1527158" y="5458973"/>
            <a:ext cx="15222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Stats (Two)">
  <p:cSld name="TITLE_1_1_2"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ctrTitle"/>
          </p:nvPr>
        </p:nvSpPr>
        <p:spPr>
          <a:xfrm>
            <a:off x="1403550" y="3383275"/>
            <a:ext cx="63369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subTitle" idx="2"/>
          </p:nvPr>
        </p:nvSpPr>
        <p:spPr>
          <a:xfrm>
            <a:off x="1403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ctrTitle" idx="4"/>
          </p:nvPr>
        </p:nvSpPr>
        <p:spPr>
          <a:xfrm>
            <a:off x="10547550" y="3383275"/>
            <a:ext cx="63369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ubTitle" idx="5"/>
          </p:nvPr>
        </p:nvSpPr>
        <p:spPr>
          <a:xfrm>
            <a:off x="10547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Stats (Three)">
  <p:cSld name="TITLE_1_1_1_1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ctrTitle"/>
          </p:nvPr>
        </p:nvSpPr>
        <p:spPr>
          <a:xfrm>
            <a:off x="1527048" y="3950475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subTitle" idx="2"/>
          </p:nvPr>
        </p:nvSpPr>
        <p:spPr>
          <a:xfrm>
            <a:off x="1527148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51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51"/>
          <p:cNvSpPr txBox="1">
            <a:spLocks noGrp="1"/>
          </p:cNvSpPr>
          <p:nvPr>
            <p:ph type="ctrTitle" idx="4"/>
          </p:nvPr>
        </p:nvSpPr>
        <p:spPr>
          <a:xfrm>
            <a:off x="7031650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65" name="Google Shape;365;p51"/>
          <p:cNvSpPr txBox="1">
            <a:spLocks noGrp="1"/>
          </p:cNvSpPr>
          <p:nvPr>
            <p:ph type="subTitle" idx="5"/>
          </p:nvPr>
        </p:nvSpPr>
        <p:spPr>
          <a:xfrm>
            <a:off x="7031750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ctrTitle" idx="6"/>
          </p:nvPr>
        </p:nvSpPr>
        <p:spPr>
          <a:xfrm>
            <a:off x="12536424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subTitle" idx="7"/>
          </p:nvPr>
        </p:nvSpPr>
        <p:spPr>
          <a:xfrm>
            <a:off x="12536524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Mission">
  <p:cSld name="SECTION_HEADER_2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1527048" y="3822192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1527048" y="2999232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Stat (Half)">
  <p:cSld name="TITLE_1_2_2_4">
    <p:bg>
      <p:bgPr>
        <a:solidFill>
          <a:schemeClr val="dk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52"/>
          <p:cNvSpPr txBox="1">
            <a:spLocks noGrp="1"/>
          </p:cNvSpPr>
          <p:nvPr>
            <p:ph type="ctrTitle"/>
          </p:nvPr>
        </p:nvSpPr>
        <p:spPr>
          <a:xfrm>
            <a:off x="1527048" y="3383280"/>
            <a:ext cx="77451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72" name="Google Shape;372;p52"/>
          <p:cNvSpPr txBox="1">
            <a:spLocks noGrp="1"/>
          </p:cNvSpPr>
          <p:nvPr>
            <p:ph type="subTitle" idx="2"/>
          </p:nvPr>
        </p:nvSpPr>
        <p:spPr>
          <a:xfrm>
            <a:off x="1527103" y="54589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52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Stats (Half)">
  <p:cSld name="TITLE_1_2_6"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ctrTitle"/>
          </p:nvPr>
        </p:nvSpPr>
        <p:spPr>
          <a:xfrm>
            <a:off x="1527048" y="2468875"/>
            <a:ext cx="77451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subTitle" idx="2"/>
          </p:nvPr>
        </p:nvSpPr>
        <p:spPr>
          <a:xfrm>
            <a:off x="1527103" y="3970971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3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53"/>
          <p:cNvSpPr txBox="1">
            <a:spLocks noGrp="1"/>
          </p:cNvSpPr>
          <p:nvPr>
            <p:ph type="ctrTitle" idx="4"/>
          </p:nvPr>
        </p:nvSpPr>
        <p:spPr>
          <a:xfrm>
            <a:off x="1527048" y="5361701"/>
            <a:ext cx="77451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ubTitle" idx="5"/>
          </p:nvPr>
        </p:nvSpPr>
        <p:spPr>
          <a:xfrm>
            <a:off x="1527103" y="6864100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5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Stat (Third)">
  <p:cSld name="TITLE_1_2_2_1_2">
    <p:bg>
      <p:bgPr>
        <a:solidFill>
          <a:schemeClr val="dk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ctrTitle"/>
          </p:nvPr>
        </p:nvSpPr>
        <p:spPr>
          <a:xfrm>
            <a:off x="777240" y="3383280"/>
            <a:ext cx="49287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600"/>
              <a:buFont typeface="Optimistic Display"/>
              <a:buNone/>
              <a:defRPr sz="14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86" name="Google Shape;386;p54"/>
          <p:cNvSpPr txBox="1">
            <a:spLocks noGrp="1"/>
          </p:cNvSpPr>
          <p:nvPr>
            <p:ph type="subTitle" idx="2"/>
          </p:nvPr>
        </p:nvSpPr>
        <p:spPr>
          <a:xfrm>
            <a:off x="777275" y="54589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54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5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Stats (Third)">
  <p:cSld name="TITLE_1_2_3_2">
    <p:bg>
      <p:bgPr>
        <a:solidFill>
          <a:schemeClr val="dk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ctrTitle"/>
          </p:nvPr>
        </p:nvSpPr>
        <p:spPr>
          <a:xfrm>
            <a:off x="777240" y="2468875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92" name="Google Shape;392;p55"/>
          <p:cNvSpPr txBox="1">
            <a:spLocks noGrp="1"/>
          </p:cNvSpPr>
          <p:nvPr>
            <p:ph type="subTitle" idx="2"/>
          </p:nvPr>
        </p:nvSpPr>
        <p:spPr>
          <a:xfrm>
            <a:off x="777275" y="3970971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55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5"/>
          <p:cNvSpPr txBox="1">
            <a:spLocks noGrp="1"/>
          </p:cNvSpPr>
          <p:nvPr>
            <p:ph type="ctrTitle" idx="4"/>
          </p:nvPr>
        </p:nvSpPr>
        <p:spPr>
          <a:xfrm>
            <a:off x="777240" y="5361701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Optimistic Display"/>
              <a:buNone/>
              <a:defRPr sz="9600" b="1">
                <a:solidFill>
                  <a:schemeClr val="accent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5"/>
          </p:nvPr>
        </p:nvSpPr>
        <p:spPr>
          <a:xfrm>
            <a:off x="777275" y="6864100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End Card">
  <p:cSld name="SECTION_HEADER_2_1_2_3_1_1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263" y="3586925"/>
            <a:ext cx="7205473" cy="311313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End Card (Gradient)">
  <p:cSld name="SECTION_HEADER_2_1_2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63" y="3586925"/>
            <a:ext cx="7205473" cy="31131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Title">
  <p:cSld name="TITLE_3">
    <p:bg>
      <p:bgPr>
        <a:solidFill>
          <a:schemeClr val="accent3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subTitle" idx="1"/>
          </p:nvPr>
        </p:nvSpPr>
        <p:spPr>
          <a:xfrm>
            <a:off x="786384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2"/>
          </p:nvPr>
        </p:nvSpPr>
        <p:spPr>
          <a:xfrm>
            <a:off x="4315968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06" name="Google Shape;406;p58"/>
          <p:cNvSpPr txBox="1">
            <a:spLocks noGrp="1"/>
          </p:cNvSpPr>
          <p:nvPr>
            <p:ph type="subTitle" idx="3"/>
          </p:nvPr>
        </p:nvSpPr>
        <p:spPr>
          <a:xfrm>
            <a:off x="7845552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ctrTitle"/>
          </p:nvPr>
        </p:nvSpPr>
        <p:spPr>
          <a:xfrm>
            <a:off x="786384" y="3849624"/>
            <a:ext cx="119649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subTitle" idx="4"/>
          </p:nvPr>
        </p:nvSpPr>
        <p:spPr>
          <a:xfrm>
            <a:off x="786384" y="6153912"/>
            <a:ext cx="11964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29662" y="8815400"/>
            <a:ext cx="2439250" cy="10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itle (Gradient)">
  <p:cSld name="TITL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subTitle" idx="1"/>
          </p:nvPr>
        </p:nvSpPr>
        <p:spPr>
          <a:xfrm>
            <a:off x="786384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13" name="Google Shape;413;p59"/>
          <p:cNvSpPr txBox="1">
            <a:spLocks noGrp="1"/>
          </p:cNvSpPr>
          <p:nvPr>
            <p:ph type="subTitle" idx="2"/>
          </p:nvPr>
        </p:nvSpPr>
        <p:spPr>
          <a:xfrm>
            <a:off x="4315968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14" name="Google Shape;414;p59"/>
          <p:cNvSpPr txBox="1">
            <a:spLocks noGrp="1"/>
          </p:cNvSpPr>
          <p:nvPr>
            <p:ph type="subTitle" idx="3"/>
          </p:nvPr>
        </p:nvSpPr>
        <p:spPr>
          <a:xfrm>
            <a:off x="7845552" y="8942832"/>
            <a:ext cx="2811900" cy="69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415" name="Google Shape;415;p59"/>
          <p:cNvSpPr txBox="1">
            <a:spLocks noGrp="1"/>
          </p:cNvSpPr>
          <p:nvPr>
            <p:ph type="ctrTitle"/>
          </p:nvPr>
        </p:nvSpPr>
        <p:spPr>
          <a:xfrm>
            <a:off x="786384" y="3849624"/>
            <a:ext cx="119649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59"/>
          <p:cNvSpPr txBox="1">
            <a:spLocks noGrp="1"/>
          </p:cNvSpPr>
          <p:nvPr>
            <p:ph type="subTitle" idx="4"/>
          </p:nvPr>
        </p:nvSpPr>
        <p:spPr>
          <a:xfrm>
            <a:off x="786384" y="6153912"/>
            <a:ext cx="11964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9662" y="8815400"/>
            <a:ext cx="2439250" cy="10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Agenda">
  <p:cSld name="SECTION_HEADER_2_2_3">
    <p:bg>
      <p:bgPr>
        <a:solidFill>
          <a:schemeClr val="accent3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>
            <a:spLocks noGrp="1"/>
          </p:cNvSpPr>
          <p:nvPr>
            <p:ph type="body" idx="1"/>
          </p:nvPr>
        </p:nvSpPr>
        <p:spPr>
          <a:xfrm>
            <a:off x="9372600" y="1828050"/>
            <a:ext cx="7163400" cy="6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700"/>
              <a:buAutoNum type="romanLcPeriod"/>
              <a:defRPr sz="2700"/>
            </a:lvl9pPr>
          </a:lstStyle>
          <a:p>
            <a:endParaRPr/>
          </a:p>
        </p:txBody>
      </p:sp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genda (Gradient)">
  <p:cSld name="SECTION_HEADER_2_2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body" idx="1"/>
          </p:nvPr>
        </p:nvSpPr>
        <p:spPr>
          <a:xfrm>
            <a:off x="9372600" y="1828050"/>
            <a:ext cx="7163400" cy="693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marL="914400" lvl="1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2pPr>
            <a:lvl3pPr marL="1371600" lvl="2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3pPr>
            <a:lvl4pPr marL="1828800" lvl="3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4pPr>
            <a:lvl5pPr marL="2286000" lvl="4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5pPr>
            <a:lvl6pPr marL="2743200" lvl="5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romanLcPeriod"/>
              <a:defRPr sz="2700"/>
            </a:lvl6pPr>
            <a:lvl7pPr marL="3200400" lvl="6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rabicPeriod"/>
              <a:defRPr sz="2700"/>
            </a:lvl7pPr>
            <a:lvl8pPr marL="3657600" lvl="7" indent="-40005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700"/>
              <a:buAutoNum type="alphaLcPeriod"/>
              <a:defRPr sz="2700"/>
            </a:lvl8pPr>
            <a:lvl9pPr marL="4114800" lvl="8" indent="-40005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700"/>
              <a:buAutoNum type="romanLcPeriod"/>
              <a:defRPr sz="2700"/>
            </a:lvl9pPr>
          </a:lstStyle>
          <a:p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Quote">
  <p:cSld name="SECTION_HEADER_2_1_2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527048" y="2788920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1527048" y="7543800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Schedule">
  <p:cSld name="SECTION_HEADER_2_2_1_2">
    <p:bg>
      <p:bgPr>
        <a:solidFill>
          <a:schemeClr val="accent3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>
            <a:spLocks noGrp="1"/>
          </p:cNvSpPr>
          <p:nvPr>
            <p:ph type="title"/>
          </p:nvPr>
        </p:nvSpPr>
        <p:spPr>
          <a:xfrm>
            <a:off x="1527048" y="4301688"/>
            <a:ext cx="4224600" cy="168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62"/>
          <p:cNvSpPr txBox="1">
            <a:spLocks noGrp="1"/>
          </p:cNvSpPr>
          <p:nvPr>
            <p:ph type="subTitle" idx="1"/>
          </p:nvPr>
        </p:nvSpPr>
        <p:spPr>
          <a:xfrm>
            <a:off x="8586216" y="238509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0" name="Google Shape;430;p62"/>
          <p:cNvSpPr txBox="1">
            <a:spLocks noGrp="1"/>
          </p:cNvSpPr>
          <p:nvPr>
            <p:ph type="subTitle" idx="2"/>
          </p:nvPr>
        </p:nvSpPr>
        <p:spPr>
          <a:xfrm>
            <a:off x="13405104" y="238509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1" name="Google Shape;431;p62"/>
          <p:cNvSpPr txBox="1">
            <a:spLocks noGrp="1"/>
          </p:cNvSpPr>
          <p:nvPr>
            <p:ph type="subTitle" idx="3"/>
          </p:nvPr>
        </p:nvSpPr>
        <p:spPr>
          <a:xfrm>
            <a:off x="8586216" y="201933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32" name="Google Shape;432;p62"/>
          <p:cNvSpPr txBox="1">
            <a:spLocks noGrp="1"/>
          </p:cNvSpPr>
          <p:nvPr>
            <p:ph type="subTitle" idx="4"/>
          </p:nvPr>
        </p:nvSpPr>
        <p:spPr>
          <a:xfrm>
            <a:off x="13405104" y="201933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subTitle" idx="5"/>
          </p:nvPr>
        </p:nvSpPr>
        <p:spPr>
          <a:xfrm>
            <a:off x="8586216" y="412245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4" name="Google Shape;434;p62"/>
          <p:cNvSpPr txBox="1">
            <a:spLocks noGrp="1"/>
          </p:cNvSpPr>
          <p:nvPr>
            <p:ph type="subTitle" idx="6"/>
          </p:nvPr>
        </p:nvSpPr>
        <p:spPr>
          <a:xfrm>
            <a:off x="13405104" y="412245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5" name="Google Shape;435;p62"/>
          <p:cNvSpPr txBox="1">
            <a:spLocks noGrp="1"/>
          </p:cNvSpPr>
          <p:nvPr>
            <p:ph type="subTitle" idx="7"/>
          </p:nvPr>
        </p:nvSpPr>
        <p:spPr>
          <a:xfrm>
            <a:off x="8586216" y="37566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36" name="Google Shape;436;p62"/>
          <p:cNvSpPr txBox="1">
            <a:spLocks noGrp="1"/>
          </p:cNvSpPr>
          <p:nvPr>
            <p:ph type="subTitle" idx="8"/>
          </p:nvPr>
        </p:nvSpPr>
        <p:spPr>
          <a:xfrm>
            <a:off x="13405104" y="37566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37" name="Google Shape;437;p62"/>
          <p:cNvSpPr txBox="1">
            <a:spLocks noGrp="1"/>
          </p:cNvSpPr>
          <p:nvPr>
            <p:ph type="subTitle" idx="9"/>
          </p:nvPr>
        </p:nvSpPr>
        <p:spPr>
          <a:xfrm>
            <a:off x="8586216" y="585981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type="subTitle" idx="13"/>
          </p:nvPr>
        </p:nvSpPr>
        <p:spPr>
          <a:xfrm>
            <a:off x="13405104" y="585981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subTitle" idx="14"/>
          </p:nvPr>
        </p:nvSpPr>
        <p:spPr>
          <a:xfrm>
            <a:off x="8586216" y="54940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0" name="Google Shape;440;p62"/>
          <p:cNvSpPr txBox="1">
            <a:spLocks noGrp="1"/>
          </p:cNvSpPr>
          <p:nvPr>
            <p:ph type="subTitle" idx="15"/>
          </p:nvPr>
        </p:nvSpPr>
        <p:spPr>
          <a:xfrm>
            <a:off x="13405104" y="54940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1" name="Google Shape;441;p62"/>
          <p:cNvSpPr txBox="1">
            <a:spLocks noGrp="1"/>
          </p:cNvSpPr>
          <p:nvPr>
            <p:ph type="subTitle" idx="16"/>
          </p:nvPr>
        </p:nvSpPr>
        <p:spPr>
          <a:xfrm>
            <a:off x="8586216" y="759717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42" name="Google Shape;442;p62"/>
          <p:cNvSpPr txBox="1">
            <a:spLocks noGrp="1"/>
          </p:cNvSpPr>
          <p:nvPr>
            <p:ph type="subTitle" idx="17"/>
          </p:nvPr>
        </p:nvSpPr>
        <p:spPr>
          <a:xfrm>
            <a:off x="13405104" y="7597175"/>
            <a:ext cx="42246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>
            <a:endParaRPr/>
          </a:p>
        </p:txBody>
      </p:sp>
      <p:sp>
        <p:nvSpPr>
          <p:cNvPr id="443" name="Google Shape;443;p62"/>
          <p:cNvSpPr txBox="1">
            <a:spLocks noGrp="1"/>
          </p:cNvSpPr>
          <p:nvPr>
            <p:ph type="subTitle" idx="18"/>
          </p:nvPr>
        </p:nvSpPr>
        <p:spPr>
          <a:xfrm>
            <a:off x="8586216" y="72314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4" name="Google Shape;444;p62"/>
          <p:cNvSpPr txBox="1">
            <a:spLocks noGrp="1"/>
          </p:cNvSpPr>
          <p:nvPr>
            <p:ph type="subTitle" idx="19"/>
          </p:nvPr>
        </p:nvSpPr>
        <p:spPr>
          <a:xfrm>
            <a:off x="13405104" y="72314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5" name="Google Shape;445;p62"/>
          <p:cNvSpPr txBox="1">
            <a:spLocks noGrp="1"/>
          </p:cNvSpPr>
          <p:nvPr>
            <p:ph type="subTitle" idx="20"/>
          </p:nvPr>
        </p:nvSpPr>
        <p:spPr>
          <a:xfrm>
            <a:off x="8586216" y="28422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subTitle" idx="21"/>
          </p:nvPr>
        </p:nvSpPr>
        <p:spPr>
          <a:xfrm>
            <a:off x="13405104" y="284229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subTitle" idx="22"/>
          </p:nvPr>
        </p:nvSpPr>
        <p:spPr>
          <a:xfrm>
            <a:off x="8586216" y="45796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8" name="Google Shape;448;p62"/>
          <p:cNvSpPr txBox="1">
            <a:spLocks noGrp="1"/>
          </p:cNvSpPr>
          <p:nvPr>
            <p:ph type="subTitle" idx="23"/>
          </p:nvPr>
        </p:nvSpPr>
        <p:spPr>
          <a:xfrm>
            <a:off x="13405104" y="457965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49" name="Google Shape;449;p62"/>
          <p:cNvSpPr txBox="1">
            <a:spLocks noGrp="1"/>
          </p:cNvSpPr>
          <p:nvPr>
            <p:ph type="subTitle" idx="24"/>
          </p:nvPr>
        </p:nvSpPr>
        <p:spPr>
          <a:xfrm>
            <a:off x="8586216" y="63170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subTitle" idx="25"/>
          </p:nvPr>
        </p:nvSpPr>
        <p:spPr>
          <a:xfrm>
            <a:off x="13405104" y="631701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subTitle" idx="26"/>
          </p:nvPr>
        </p:nvSpPr>
        <p:spPr>
          <a:xfrm>
            <a:off x="8586216" y="80543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subTitle" idx="27"/>
          </p:nvPr>
        </p:nvSpPr>
        <p:spPr>
          <a:xfrm>
            <a:off x="13405104" y="80543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453" name="Google Shape;453;p6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Mission">
  <p:cSld name="SECTION_HEADER_2_1_2_1_2">
    <p:bg>
      <p:bgPr>
        <a:solidFill>
          <a:schemeClr val="accent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>
            <a:spLocks noGrp="1"/>
          </p:cNvSpPr>
          <p:nvPr>
            <p:ph type="title"/>
          </p:nvPr>
        </p:nvSpPr>
        <p:spPr>
          <a:xfrm>
            <a:off x="1527048" y="3822192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6" name="Google Shape;456;p63"/>
          <p:cNvSpPr txBox="1">
            <a:spLocks noGrp="1"/>
          </p:cNvSpPr>
          <p:nvPr>
            <p:ph type="subTitle" idx="1"/>
          </p:nvPr>
        </p:nvSpPr>
        <p:spPr>
          <a:xfrm>
            <a:off x="1527048" y="2999232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Quote">
  <p:cSld name="SECTION_HEADER_2_1_2_2_2">
    <p:bg>
      <p:bgPr>
        <a:solidFill>
          <a:schemeClr val="accent3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1527048" y="2788920"/>
            <a:ext cx="13377600" cy="4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subTitle" idx="1"/>
          </p:nvPr>
        </p:nvSpPr>
        <p:spPr>
          <a:xfrm>
            <a:off x="1527048" y="7543800"/>
            <a:ext cx="13377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61" name="Google Shape;461;p6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Section">
  <p:cSld name="SECTION_HEADER_2_3_2">
    <p:bg>
      <p:bgPr>
        <a:solidFill>
          <a:schemeClr val="accent3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6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Section (Gradient)">
  <p:cSld name="SECTION_HEADER_2_3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6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ext">
  <p:cSld name="TITLE_AND_BODY_1_3">
    <p:bg>
      <p:bgPr>
        <a:solidFill>
          <a:schemeClr val="accent3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14785800" cy="85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67"/>
          <p:cNvSpPr txBox="1">
            <a:spLocks noGrp="1"/>
          </p:cNvSpPr>
          <p:nvPr>
            <p:ph type="body" idx="1"/>
          </p:nvPr>
        </p:nvSpPr>
        <p:spPr>
          <a:xfrm>
            <a:off x="1527048" y="4014216"/>
            <a:ext cx="147858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71" name="Google Shape;471;p67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6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ext (Two-Thirds)">
  <p:cSld name="TITLE_AND_BODY_1_1_3">
    <p:bg>
      <p:bgPr>
        <a:solidFill>
          <a:schemeClr val="accent3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1527050" y="2532888"/>
            <a:ext cx="89124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2"/>
          </p:nvPr>
        </p:nvSpPr>
        <p:spPr>
          <a:xfrm>
            <a:off x="1527050" y="4864606"/>
            <a:ext cx="89124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ext (Half)">
  <p:cSld name="TITLE_AND_BODY_2_5">
    <p:bg>
      <p:bgPr>
        <a:solidFill>
          <a:schemeClr val="accent3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7745100" cy="171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body" idx="1"/>
          </p:nvPr>
        </p:nvSpPr>
        <p:spPr>
          <a:xfrm>
            <a:off x="777240" y="4864608"/>
            <a:ext cx="77451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81" name="Google Shape;481;p69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82" name="Google Shape;482;p6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ext (Third)">
  <p:cSld name="TITLE_AND_BODY_2_1_3">
    <p:bg>
      <p:bgPr>
        <a:solidFill>
          <a:schemeClr val="accent3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777240" y="2532888"/>
            <a:ext cx="49287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777240" y="5742432"/>
            <a:ext cx="49287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86" name="Google Shape;486;p70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87" name="Google Shape;487;p7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olumns (Two)">
  <p:cSld name="TITLE_AND_BODY_2_2_3">
    <p:bg>
      <p:bgPr>
        <a:solidFill>
          <a:schemeClr val="accent3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1"/>
          <p:cNvSpPr txBox="1">
            <a:spLocks noGrp="1"/>
          </p:cNvSpPr>
          <p:nvPr>
            <p:ph type="body" idx="1"/>
          </p:nvPr>
        </p:nvSpPr>
        <p:spPr>
          <a:xfrm>
            <a:off x="1527048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92" name="Google Shape;492;p71"/>
          <p:cNvSpPr txBox="1">
            <a:spLocks noGrp="1"/>
          </p:cNvSpPr>
          <p:nvPr>
            <p:ph type="title" idx="3"/>
          </p:nvPr>
        </p:nvSpPr>
        <p:spPr>
          <a:xfrm>
            <a:off x="10433304" y="2532888"/>
            <a:ext cx="6336900" cy="25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71"/>
          <p:cNvSpPr txBox="1">
            <a:spLocks noGrp="1"/>
          </p:cNvSpPr>
          <p:nvPr>
            <p:ph type="body" idx="4"/>
          </p:nvPr>
        </p:nvSpPr>
        <p:spPr>
          <a:xfrm>
            <a:off x="10433304" y="5751576"/>
            <a:ext cx="6336900" cy="37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94" name="Google Shape;494;p7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Section">
  <p:cSld name="SECTION_HEADER_2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olumns (Three)">
  <p:cSld name="TITLE_AND_BODY_2_2_1_4">
    <p:bg>
      <p:bgPr>
        <a:solidFill>
          <a:schemeClr val="accent3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1161288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7" name="Google Shape;497;p72"/>
          <p:cNvSpPr txBox="1">
            <a:spLocks noGrp="1"/>
          </p:cNvSpPr>
          <p:nvPr>
            <p:ph type="body" idx="1"/>
          </p:nvPr>
        </p:nvSpPr>
        <p:spPr>
          <a:xfrm>
            <a:off x="1161288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498" name="Google Shape;498;p72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99" name="Google Shape;499;p72"/>
          <p:cNvSpPr txBox="1">
            <a:spLocks noGrp="1"/>
          </p:cNvSpPr>
          <p:nvPr>
            <p:ph type="title" idx="3"/>
          </p:nvPr>
        </p:nvSpPr>
        <p:spPr>
          <a:xfrm>
            <a:off x="70957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0" name="Google Shape;500;p72"/>
          <p:cNvSpPr txBox="1">
            <a:spLocks noGrp="1"/>
          </p:cNvSpPr>
          <p:nvPr>
            <p:ph type="body" idx="4"/>
          </p:nvPr>
        </p:nvSpPr>
        <p:spPr>
          <a:xfrm>
            <a:off x="70957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01" name="Google Shape;501;p72"/>
          <p:cNvSpPr txBox="1">
            <a:spLocks noGrp="1"/>
          </p:cNvSpPr>
          <p:nvPr>
            <p:ph type="title" idx="5"/>
          </p:nvPr>
        </p:nvSpPr>
        <p:spPr>
          <a:xfrm>
            <a:off x="13039344" y="2505456"/>
            <a:ext cx="42246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2" name="Google Shape;502;p72"/>
          <p:cNvSpPr txBox="1">
            <a:spLocks noGrp="1"/>
          </p:cNvSpPr>
          <p:nvPr>
            <p:ph type="body" idx="6"/>
          </p:nvPr>
        </p:nvSpPr>
        <p:spPr>
          <a:xfrm>
            <a:off x="13039344" y="4956048"/>
            <a:ext cx="4224600" cy="44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03" name="Google Shape;503;p7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olumns (Four)">
  <p:cSld name="TITLE_AND_BODY_2_2_1_1_2">
    <p:bg>
      <p:bgPr>
        <a:solidFill>
          <a:schemeClr val="accent3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116128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116128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07" name="Google Shape;507;p73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title" idx="3"/>
          </p:nvPr>
        </p:nvSpPr>
        <p:spPr>
          <a:xfrm>
            <a:off x="536752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9" name="Google Shape;509;p73"/>
          <p:cNvSpPr txBox="1">
            <a:spLocks noGrp="1"/>
          </p:cNvSpPr>
          <p:nvPr>
            <p:ph type="body" idx="4"/>
          </p:nvPr>
        </p:nvSpPr>
        <p:spPr>
          <a:xfrm>
            <a:off x="536752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10" name="Google Shape;510;p73"/>
          <p:cNvSpPr txBox="1">
            <a:spLocks noGrp="1"/>
          </p:cNvSpPr>
          <p:nvPr>
            <p:ph type="title" idx="5"/>
          </p:nvPr>
        </p:nvSpPr>
        <p:spPr>
          <a:xfrm>
            <a:off x="957376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1" name="Google Shape;511;p73"/>
          <p:cNvSpPr txBox="1">
            <a:spLocks noGrp="1"/>
          </p:cNvSpPr>
          <p:nvPr>
            <p:ph type="body" idx="6"/>
          </p:nvPr>
        </p:nvSpPr>
        <p:spPr>
          <a:xfrm>
            <a:off x="957376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12" name="Google Shape;512;p73"/>
          <p:cNvSpPr txBox="1">
            <a:spLocks noGrp="1"/>
          </p:cNvSpPr>
          <p:nvPr>
            <p:ph type="title" idx="7"/>
          </p:nvPr>
        </p:nvSpPr>
        <p:spPr>
          <a:xfrm>
            <a:off x="13780008" y="2487168"/>
            <a:ext cx="3429000" cy="18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3" name="Google Shape;513;p73"/>
          <p:cNvSpPr txBox="1">
            <a:spLocks noGrp="1"/>
          </p:cNvSpPr>
          <p:nvPr>
            <p:ph type="body" idx="8"/>
          </p:nvPr>
        </p:nvSpPr>
        <p:spPr>
          <a:xfrm>
            <a:off x="13780008" y="4782312"/>
            <a:ext cx="3429000" cy="45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14" name="Google Shape;514;p7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Points (Two)">
  <p:cSld name="TITLE_AND_BODY_2_2_1_2_2_2">
    <p:bg>
      <p:bgPr>
        <a:solidFill>
          <a:schemeClr val="accent3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4"/>
          <p:cNvSpPr txBox="1">
            <a:spLocks noGrp="1"/>
          </p:cNvSpPr>
          <p:nvPr>
            <p:ph type="title"/>
          </p:nvPr>
        </p:nvSpPr>
        <p:spPr>
          <a:xfrm>
            <a:off x="15179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7" name="Google Shape;517;p74"/>
          <p:cNvSpPr txBox="1">
            <a:spLocks noGrp="1"/>
          </p:cNvSpPr>
          <p:nvPr>
            <p:ph type="body" idx="1"/>
          </p:nvPr>
        </p:nvSpPr>
        <p:spPr>
          <a:xfrm>
            <a:off x="1517904" y="7845553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18" name="Google Shape;518;p74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74"/>
          <p:cNvSpPr txBox="1">
            <a:spLocks noGrp="1"/>
          </p:cNvSpPr>
          <p:nvPr>
            <p:ph type="title" idx="3"/>
          </p:nvPr>
        </p:nvSpPr>
        <p:spPr>
          <a:xfrm>
            <a:off x="10433304" y="6364224"/>
            <a:ext cx="6336900" cy="12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0" name="Google Shape;520;p74"/>
          <p:cNvSpPr txBox="1">
            <a:spLocks noGrp="1"/>
          </p:cNvSpPr>
          <p:nvPr>
            <p:ph type="body" idx="4"/>
          </p:nvPr>
        </p:nvSpPr>
        <p:spPr>
          <a:xfrm>
            <a:off x="10433304" y="7845552"/>
            <a:ext cx="6336900" cy="16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21" name="Google Shape;521;p7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Points (Three)">
  <p:cSld name="TITLE_AND_BODY_2_2_1_2_4">
    <p:bg>
      <p:bgPr>
        <a:solidFill>
          <a:schemeClr val="accent3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24" name="Google Shape;524;p75"/>
          <p:cNvSpPr txBox="1">
            <a:spLocks noGrp="1"/>
          </p:cNvSpPr>
          <p:nvPr>
            <p:ph type="body" idx="1"/>
          </p:nvPr>
        </p:nvSpPr>
        <p:spPr>
          <a:xfrm>
            <a:off x="1161288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25" name="Google Shape;525;p75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75"/>
          <p:cNvSpPr txBox="1">
            <a:spLocks noGrp="1"/>
          </p:cNvSpPr>
          <p:nvPr>
            <p:ph type="title" idx="3"/>
          </p:nvPr>
        </p:nvSpPr>
        <p:spPr>
          <a:xfrm>
            <a:off x="6729984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27" name="Google Shape;527;p75"/>
          <p:cNvSpPr txBox="1">
            <a:spLocks noGrp="1"/>
          </p:cNvSpPr>
          <p:nvPr>
            <p:ph type="body" idx="4"/>
          </p:nvPr>
        </p:nvSpPr>
        <p:spPr>
          <a:xfrm>
            <a:off x="6729984" y="7086600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28" name="Google Shape;528;p75"/>
          <p:cNvSpPr txBox="1">
            <a:spLocks noGrp="1"/>
          </p:cNvSpPr>
          <p:nvPr>
            <p:ph type="title" idx="5"/>
          </p:nvPr>
        </p:nvSpPr>
        <p:spPr>
          <a:xfrm>
            <a:off x="12298680" y="5897880"/>
            <a:ext cx="48279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29" name="Google Shape;529;p75"/>
          <p:cNvSpPr txBox="1">
            <a:spLocks noGrp="1"/>
          </p:cNvSpPr>
          <p:nvPr>
            <p:ph type="body" idx="6"/>
          </p:nvPr>
        </p:nvSpPr>
        <p:spPr>
          <a:xfrm>
            <a:off x="12298680" y="7086601"/>
            <a:ext cx="4827900" cy="23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30" name="Google Shape;530;p7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Points (Four)">
  <p:cSld name="TITLE_AND_BODY_2_2_1_2_1_3">
    <p:bg>
      <p:bgPr>
        <a:solidFill>
          <a:schemeClr val="accent3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>
            <a:spLocks noGrp="1"/>
          </p:cNvSpPr>
          <p:nvPr>
            <p:ph type="title"/>
          </p:nvPr>
        </p:nvSpPr>
        <p:spPr>
          <a:xfrm>
            <a:off x="116128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33" name="Google Shape;533;p76"/>
          <p:cNvSpPr txBox="1">
            <a:spLocks noGrp="1"/>
          </p:cNvSpPr>
          <p:nvPr>
            <p:ph type="body" idx="1"/>
          </p:nvPr>
        </p:nvSpPr>
        <p:spPr>
          <a:xfrm>
            <a:off x="116128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34" name="Google Shape;534;p76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35" name="Google Shape;535;p76"/>
          <p:cNvSpPr txBox="1">
            <a:spLocks noGrp="1"/>
          </p:cNvSpPr>
          <p:nvPr>
            <p:ph type="title" idx="3"/>
          </p:nvPr>
        </p:nvSpPr>
        <p:spPr>
          <a:xfrm>
            <a:off x="536752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36" name="Google Shape;536;p76"/>
          <p:cNvSpPr txBox="1">
            <a:spLocks noGrp="1"/>
          </p:cNvSpPr>
          <p:nvPr>
            <p:ph type="body" idx="4"/>
          </p:nvPr>
        </p:nvSpPr>
        <p:spPr>
          <a:xfrm>
            <a:off x="536752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37" name="Google Shape;537;p76"/>
          <p:cNvSpPr txBox="1">
            <a:spLocks noGrp="1"/>
          </p:cNvSpPr>
          <p:nvPr>
            <p:ph type="title" idx="5"/>
          </p:nvPr>
        </p:nvSpPr>
        <p:spPr>
          <a:xfrm>
            <a:off x="957376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38" name="Google Shape;538;p76"/>
          <p:cNvSpPr txBox="1">
            <a:spLocks noGrp="1"/>
          </p:cNvSpPr>
          <p:nvPr>
            <p:ph type="body" idx="6"/>
          </p:nvPr>
        </p:nvSpPr>
        <p:spPr>
          <a:xfrm>
            <a:off x="957376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39" name="Google Shape;539;p76"/>
          <p:cNvSpPr txBox="1">
            <a:spLocks noGrp="1"/>
          </p:cNvSpPr>
          <p:nvPr>
            <p:ph type="title" idx="7"/>
          </p:nvPr>
        </p:nvSpPr>
        <p:spPr>
          <a:xfrm>
            <a:off x="13780008" y="5897880"/>
            <a:ext cx="3429000" cy="95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40" name="Google Shape;540;p76"/>
          <p:cNvSpPr txBox="1">
            <a:spLocks noGrp="1"/>
          </p:cNvSpPr>
          <p:nvPr>
            <p:ph type="body" idx="8"/>
          </p:nvPr>
        </p:nvSpPr>
        <p:spPr>
          <a:xfrm>
            <a:off x="13780008" y="7086600"/>
            <a:ext cx="3429000" cy="23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541" name="Google Shape;541;p7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Big Stat">
  <p:cSld name="TITLE_1_4">
    <p:bg>
      <p:bgPr>
        <a:solidFill>
          <a:schemeClr val="accent3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44" name="Google Shape;544;p77"/>
          <p:cNvSpPr txBox="1">
            <a:spLocks noGrp="1"/>
          </p:cNvSpPr>
          <p:nvPr>
            <p:ph type="ctrTitle"/>
          </p:nvPr>
        </p:nvSpPr>
        <p:spPr>
          <a:xfrm>
            <a:off x="1527050" y="3383275"/>
            <a:ext cx="152226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45" name="Google Shape;545;p77"/>
          <p:cNvSpPr txBox="1">
            <a:spLocks noGrp="1"/>
          </p:cNvSpPr>
          <p:nvPr>
            <p:ph type="subTitle" idx="2"/>
          </p:nvPr>
        </p:nvSpPr>
        <p:spPr>
          <a:xfrm>
            <a:off x="1527050" y="5458973"/>
            <a:ext cx="15222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46" name="Google Shape;546;p77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47" name="Google Shape;547;p7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Stats (Two)">
  <p:cSld name="TITLE_1_1_3">
    <p:bg>
      <p:bgPr>
        <a:solidFill>
          <a:schemeClr val="accent3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50" name="Google Shape;550;p78"/>
          <p:cNvSpPr txBox="1">
            <a:spLocks noGrp="1"/>
          </p:cNvSpPr>
          <p:nvPr>
            <p:ph type="ctrTitle"/>
          </p:nvPr>
        </p:nvSpPr>
        <p:spPr>
          <a:xfrm>
            <a:off x="1403550" y="3383275"/>
            <a:ext cx="63369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51" name="Google Shape;551;p78"/>
          <p:cNvSpPr txBox="1">
            <a:spLocks noGrp="1"/>
          </p:cNvSpPr>
          <p:nvPr>
            <p:ph type="subTitle" idx="2"/>
          </p:nvPr>
        </p:nvSpPr>
        <p:spPr>
          <a:xfrm>
            <a:off x="1403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52" name="Google Shape;552;p78"/>
          <p:cNvSpPr txBox="1">
            <a:spLocks noGrp="1"/>
          </p:cNvSpPr>
          <p:nvPr>
            <p:ph type="subTitle" idx="3"/>
          </p:nvPr>
        </p:nvSpPr>
        <p:spPr>
          <a:xfrm>
            <a:off x="4297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53" name="Google Shape;553;p78"/>
          <p:cNvSpPr txBox="1">
            <a:spLocks noGrp="1"/>
          </p:cNvSpPr>
          <p:nvPr>
            <p:ph type="ctrTitle" idx="4"/>
          </p:nvPr>
        </p:nvSpPr>
        <p:spPr>
          <a:xfrm>
            <a:off x="10547550" y="3383275"/>
            <a:ext cx="6336900" cy="22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54" name="Google Shape;554;p78"/>
          <p:cNvSpPr txBox="1">
            <a:spLocks noGrp="1"/>
          </p:cNvSpPr>
          <p:nvPr>
            <p:ph type="subTitle" idx="5"/>
          </p:nvPr>
        </p:nvSpPr>
        <p:spPr>
          <a:xfrm>
            <a:off x="10547550" y="5458975"/>
            <a:ext cx="63369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55" name="Google Shape;555;p7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Stats (Three)">
  <p:cSld name="TITLE_1_1_1_2"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58" name="Google Shape;558;p79"/>
          <p:cNvSpPr txBox="1">
            <a:spLocks noGrp="1"/>
          </p:cNvSpPr>
          <p:nvPr>
            <p:ph type="ctrTitle"/>
          </p:nvPr>
        </p:nvSpPr>
        <p:spPr>
          <a:xfrm>
            <a:off x="1527048" y="3950475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59" name="Google Shape;559;p79"/>
          <p:cNvSpPr txBox="1">
            <a:spLocks noGrp="1"/>
          </p:cNvSpPr>
          <p:nvPr>
            <p:ph type="subTitle" idx="2"/>
          </p:nvPr>
        </p:nvSpPr>
        <p:spPr>
          <a:xfrm>
            <a:off x="1527148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60" name="Google Shape;560;p79"/>
          <p:cNvSpPr txBox="1">
            <a:spLocks noGrp="1"/>
          </p:cNvSpPr>
          <p:nvPr>
            <p:ph type="subTitle" idx="3"/>
          </p:nvPr>
        </p:nvSpPr>
        <p:spPr>
          <a:xfrm>
            <a:off x="4313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61" name="Google Shape;561;p79"/>
          <p:cNvSpPr txBox="1">
            <a:spLocks noGrp="1"/>
          </p:cNvSpPr>
          <p:nvPr>
            <p:ph type="ctrTitle" idx="4"/>
          </p:nvPr>
        </p:nvSpPr>
        <p:spPr>
          <a:xfrm>
            <a:off x="7031650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62" name="Google Shape;562;p79"/>
          <p:cNvSpPr txBox="1">
            <a:spLocks noGrp="1"/>
          </p:cNvSpPr>
          <p:nvPr>
            <p:ph type="subTitle" idx="5"/>
          </p:nvPr>
        </p:nvSpPr>
        <p:spPr>
          <a:xfrm>
            <a:off x="7031750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63" name="Google Shape;563;p79"/>
          <p:cNvSpPr txBox="1">
            <a:spLocks noGrp="1"/>
          </p:cNvSpPr>
          <p:nvPr>
            <p:ph type="ctrTitle" idx="6"/>
          </p:nvPr>
        </p:nvSpPr>
        <p:spPr>
          <a:xfrm>
            <a:off x="12659700" y="3950696"/>
            <a:ext cx="4224600" cy="146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64" name="Google Shape;564;p79"/>
          <p:cNvSpPr txBox="1">
            <a:spLocks noGrp="1"/>
          </p:cNvSpPr>
          <p:nvPr>
            <p:ph type="subTitle" idx="7"/>
          </p:nvPr>
        </p:nvSpPr>
        <p:spPr>
          <a:xfrm>
            <a:off x="12659800" y="5458975"/>
            <a:ext cx="42246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65" name="Google Shape;565;p7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Stat (Half)">
  <p:cSld name="TITLE_1_2_2_5">
    <p:bg>
      <p:bgPr>
        <a:solidFill>
          <a:schemeClr val="accent3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68" name="Google Shape;568;p80"/>
          <p:cNvSpPr txBox="1">
            <a:spLocks noGrp="1"/>
          </p:cNvSpPr>
          <p:nvPr>
            <p:ph type="ctrTitle"/>
          </p:nvPr>
        </p:nvSpPr>
        <p:spPr>
          <a:xfrm>
            <a:off x="1527048" y="3383280"/>
            <a:ext cx="77451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69" name="Google Shape;569;p80"/>
          <p:cNvSpPr txBox="1">
            <a:spLocks noGrp="1"/>
          </p:cNvSpPr>
          <p:nvPr>
            <p:ph type="subTitle" idx="2"/>
          </p:nvPr>
        </p:nvSpPr>
        <p:spPr>
          <a:xfrm>
            <a:off x="1527103" y="54589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70" name="Google Shape;570;p80"/>
          <p:cNvSpPr txBox="1">
            <a:spLocks noGrp="1"/>
          </p:cNvSpPr>
          <p:nvPr>
            <p:ph type="subTitle" idx="3"/>
          </p:nvPr>
        </p:nvSpPr>
        <p:spPr>
          <a:xfrm>
            <a:off x="431365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71" name="Google Shape;571;p8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Stats (Half)">
  <p:cSld name="TITLE_1_2_7">
    <p:bg>
      <p:bgPr>
        <a:solidFill>
          <a:schemeClr val="accent3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74" name="Google Shape;574;p81"/>
          <p:cNvSpPr txBox="1">
            <a:spLocks noGrp="1"/>
          </p:cNvSpPr>
          <p:nvPr>
            <p:ph type="ctrTitle"/>
          </p:nvPr>
        </p:nvSpPr>
        <p:spPr>
          <a:xfrm>
            <a:off x="1527048" y="2468875"/>
            <a:ext cx="77451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75" name="Google Shape;575;p81"/>
          <p:cNvSpPr txBox="1">
            <a:spLocks noGrp="1"/>
          </p:cNvSpPr>
          <p:nvPr>
            <p:ph type="subTitle" idx="2"/>
          </p:nvPr>
        </p:nvSpPr>
        <p:spPr>
          <a:xfrm>
            <a:off x="1527103" y="3970971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76" name="Google Shape;576;p81"/>
          <p:cNvSpPr txBox="1">
            <a:spLocks noGrp="1"/>
          </p:cNvSpPr>
          <p:nvPr>
            <p:ph type="subTitle" idx="3"/>
          </p:nvPr>
        </p:nvSpPr>
        <p:spPr>
          <a:xfrm>
            <a:off x="429768" y="9442550"/>
            <a:ext cx="70410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ctrTitle" idx="4"/>
          </p:nvPr>
        </p:nvSpPr>
        <p:spPr>
          <a:xfrm>
            <a:off x="1527048" y="5361701"/>
            <a:ext cx="77451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78" name="Google Shape;578;p81"/>
          <p:cNvSpPr txBox="1">
            <a:spLocks noGrp="1"/>
          </p:cNvSpPr>
          <p:nvPr>
            <p:ph type="subTitle" idx="5"/>
          </p:nvPr>
        </p:nvSpPr>
        <p:spPr>
          <a:xfrm>
            <a:off x="1527103" y="6864100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79" name="Google Shape;579;p8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Section (Gradient)">
  <p:cSld name="SECTION_HEADER_2_3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ctrTitle"/>
          </p:nvPr>
        </p:nvSpPr>
        <p:spPr>
          <a:xfrm>
            <a:off x="1527048" y="4207788"/>
            <a:ext cx="11964900" cy="171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Stat (Third)">
  <p:cSld name="TITLE_1_2_2_1_3">
    <p:bg>
      <p:bgPr>
        <a:solidFill>
          <a:schemeClr val="accent3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2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82" name="Google Shape;582;p82"/>
          <p:cNvSpPr txBox="1">
            <a:spLocks noGrp="1"/>
          </p:cNvSpPr>
          <p:nvPr>
            <p:ph type="ctrTitle"/>
          </p:nvPr>
        </p:nvSpPr>
        <p:spPr>
          <a:xfrm>
            <a:off x="777240" y="3383280"/>
            <a:ext cx="4928700" cy="22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600"/>
              <a:buFont typeface="Optimistic Display"/>
              <a:buNone/>
              <a:defRPr sz="14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83" name="Google Shape;583;p82"/>
          <p:cNvSpPr txBox="1">
            <a:spLocks noGrp="1"/>
          </p:cNvSpPr>
          <p:nvPr>
            <p:ph type="subTitle" idx="2"/>
          </p:nvPr>
        </p:nvSpPr>
        <p:spPr>
          <a:xfrm>
            <a:off x="777275" y="54589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84" name="Google Shape;584;p82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85" name="Google Shape;585;p8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Stats (Third)">
  <p:cSld name="TITLE_1_2_3_3">
    <p:bg>
      <p:bgPr>
        <a:solidFill>
          <a:schemeClr val="accent3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3"/>
          <p:cNvSpPr txBox="1">
            <a:spLocks noGrp="1"/>
          </p:cNvSpPr>
          <p:nvPr>
            <p:ph type="subTitle" idx="1"/>
          </p:nvPr>
        </p:nvSpPr>
        <p:spPr>
          <a:xfrm>
            <a:off x="429768" y="429768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88" name="Google Shape;588;p83"/>
          <p:cNvSpPr txBox="1">
            <a:spLocks noGrp="1"/>
          </p:cNvSpPr>
          <p:nvPr>
            <p:ph type="ctrTitle"/>
          </p:nvPr>
        </p:nvSpPr>
        <p:spPr>
          <a:xfrm>
            <a:off x="777240" y="2468875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89" name="Google Shape;589;p83"/>
          <p:cNvSpPr txBox="1">
            <a:spLocks noGrp="1"/>
          </p:cNvSpPr>
          <p:nvPr>
            <p:ph type="subTitle" idx="2"/>
          </p:nvPr>
        </p:nvSpPr>
        <p:spPr>
          <a:xfrm>
            <a:off x="777275" y="3970971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90" name="Google Shape;590;p83"/>
          <p:cNvSpPr txBox="1">
            <a:spLocks noGrp="1"/>
          </p:cNvSpPr>
          <p:nvPr>
            <p:ph type="subTitle" idx="3"/>
          </p:nvPr>
        </p:nvSpPr>
        <p:spPr>
          <a:xfrm>
            <a:off x="429776" y="9442550"/>
            <a:ext cx="5556600" cy="42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  <p:sp>
        <p:nvSpPr>
          <p:cNvPr id="591" name="Google Shape;591;p83"/>
          <p:cNvSpPr txBox="1">
            <a:spLocks noGrp="1"/>
          </p:cNvSpPr>
          <p:nvPr>
            <p:ph type="ctrTitle" idx="4"/>
          </p:nvPr>
        </p:nvSpPr>
        <p:spPr>
          <a:xfrm>
            <a:off x="777240" y="5361701"/>
            <a:ext cx="4928700" cy="147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Optimistic Display"/>
              <a:buNone/>
              <a:defRPr sz="9600" b="1">
                <a:latin typeface="Optimistic Display"/>
                <a:ea typeface="Optimistic Display"/>
                <a:cs typeface="Optimistic Display"/>
                <a:sym typeface="Optimistic Display"/>
              </a:defRPr>
            </a:lvl9pPr>
          </a:lstStyle>
          <a:p>
            <a:endParaRPr/>
          </a:p>
        </p:txBody>
      </p:sp>
      <p:sp>
        <p:nvSpPr>
          <p:cNvPr id="592" name="Google Shape;592;p83"/>
          <p:cNvSpPr txBox="1">
            <a:spLocks noGrp="1"/>
          </p:cNvSpPr>
          <p:nvPr>
            <p:ph type="subTitle" idx="5"/>
          </p:nvPr>
        </p:nvSpPr>
        <p:spPr>
          <a:xfrm>
            <a:off x="777275" y="6864100"/>
            <a:ext cx="49287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  <p:sp>
        <p:nvSpPr>
          <p:cNvPr id="593" name="Google Shape;593;p83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End Card">
  <p:cSld name="SECTION_HEADER_2_1_2_3_1_2">
    <p:bg>
      <p:bgPr>
        <a:solidFill>
          <a:schemeClr val="accent3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350" y="3591975"/>
            <a:ext cx="7205299" cy="3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End Card (Gradient)">
  <p:cSld name="SECTION_HEADER_2_1_2_3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350" y="3591975"/>
            <a:ext cx="7205299" cy="3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_White">
  <p:cSld name="SECTION_HEADER_2_1_2_3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Meta Gray">
  <p:cSld name="SECTION_HEADER_2_1_1">
    <p:bg>
      <p:bgPr>
        <a:solidFill>
          <a:schemeClr val="dk1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Light Gray">
  <p:cSld name="SECTION_HEADER_2_1_1_1">
    <p:bg>
      <p:bgPr>
        <a:solidFill>
          <a:schemeClr val="accent3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Gradien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Dark Gradien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 Light Gradient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1"/>
          <p:cNvSpPr/>
          <p:nvPr/>
        </p:nvSpPr>
        <p:spPr>
          <a:xfrm>
            <a:off x="13257797" y="7415213"/>
            <a:ext cx="1414800" cy="1101000"/>
          </a:xfrm>
          <a:prstGeom prst="rect">
            <a:avLst/>
          </a:prstGeom>
          <a:solidFill>
            <a:srgbClr val="FDF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91"/>
          <p:cNvSpPr/>
          <p:nvPr/>
        </p:nvSpPr>
        <p:spPr>
          <a:xfrm>
            <a:off x="13257797" y="5599763"/>
            <a:ext cx="1414800" cy="1101000"/>
          </a:xfrm>
          <a:prstGeom prst="rect">
            <a:avLst/>
          </a:prstGeom>
          <a:solidFill>
            <a:srgbClr val="FFF3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91"/>
          <p:cNvSpPr/>
          <p:nvPr/>
        </p:nvSpPr>
        <p:spPr>
          <a:xfrm>
            <a:off x="13257797" y="3784313"/>
            <a:ext cx="1414800" cy="1101000"/>
          </a:xfrm>
          <a:prstGeom prst="rect">
            <a:avLst/>
          </a:prstGeom>
          <a:solidFill>
            <a:srgbClr val="FFD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91"/>
          <p:cNvSpPr/>
          <p:nvPr/>
        </p:nvSpPr>
        <p:spPr>
          <a:xfrm>
            <a:off x="11329322" y="7415213"/>
            <a:ext cx="1414800" cy="1101000"/>
          </a:xfrm>
          <a:prstGeom prst="rect">
            <a:avLst/>
          </a:prstGeom>
          <a:solidFill>
            <a:srgbClr val="B9F5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91"/>
          <p:cNvSpPr/>
          <p:nvPr/>
        </p:nvSpPr>
        <p:spPr>
          <a:xfrm>
            <a:off x="11329322" y="5599763"/>
            <a:ext cx="1414800" cy="1101000"/>
          </a:xfrm>
          <a:prstGeom prst="rect">
            <a:avLst/>
          </a:prstGeom>
          <a:solidFill>
            <a:srgbClr val="28D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91"/>
          <p:cNvSpPr/>
          <p:nvPr/>
        </p:nvSpPr>
        <p:spPr>
          <a:xfrm>
            <a:off x="11329322" y="3784313"/>
            <a:ext cx="1414800" cy="1101000"/>
          </a:xfrm>
          <a:prstGeom prst="rect">
            <a:avLst/>
          </a:prstGeom>
          <a:solidFill>
            <a:srgbClr val="007D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91"/>
          <p:cNvSpPr/>
          <p:nvPr/>
        </p:nvSpPr>
        <p:spPr>
          <a:xfrm>
            <a:off x="11329322" y="1968863"/>
            <a:ext cx="1414800" cy="1101000"/>
          </a:xfrm>
          <a:prstGeom prst="rect">
            <a:avLst/>
          </a:prstGeom>
          <a:solidFill>
            <a:srgbClr val="0037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91"/>
          <p:cNvSpPr/>
          <p:nvPr/>
        </p:nvSpPr>
        <p:spPr>
          <a:xfrm>
            <a:off x="9400847" y="7415213"/>
            <a:ext cx="1414800" cy="1101000"/>
          </a:xfrm>
          <a:prstGeom prst="rect">
            <a:avLst/>
          </a:prstGeom>
          <a:solidFill>
            <a:srgbClr val="A5F0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1"/>
          <p:cNvSpPr/>
          <p:nvPr/>
        </p:nvSpPr>
        <p:spPr>
          <a:xfrm>
            <a:off x="9400847" y="5599763"/>
            <a:ext cx="1414800" cy="1101000"/>
          </a:xfrm>
          <a:prstGeom prst="rect">
            <a:avLst/>
          </a:prstGeom>
          <a:solidFill>
            <a:srgbClr val="00D2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91"/>
          <p:cNvSpPr/>
          <p:nvPr/>
        </p:nvSpPr>
        <p:spPr>
          <a:xfrm>
            <a:off x="9400847" y="3784313"/>
            <a:ext cx="1414800" cy="1101000"/>
          </a:xfrm>
          <a:prstGeom prst="rect">
            <a:avLst/>
          </a:prstGeom>
          <a:solidFill>
            <a:srgbClr val="0078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91"/>
          <p:cNvSpPr/>
          <p:nvPr/>
        </p:nvSpPr>
        <p:spPr>
          <a:xfrm>
            <a:off x="9400847" y="1968863"/>
            <a:ext cx="1414800" cy="1101000"/>
          </a:xfrm>
          <a:prstGeom prst="rect">
            <a:avLst/>
          </a:prstGeom>
          <a:solidFill>
            <a:srgbClr val="0041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91"/>
          <p:cNvSpPr/>
          <p:nvPr/>
        </p:nvSpPr>
        <p:spPr>
          <a:xfrm>
            <a:off x="7472372" y="1968863"/>
            <a:ext cx="1414800" cy="1101000"/>
          </a:xfrm>
          <a:prstGeom prst="rect">
            <a:avLst/>
          </a:prstGeom>
          <a:solidFill>
            <a:srgbClr val="2805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91"/>
          <p:cNvSpPr/>
          <p:nvPr/>
        </p:nvSpPr>
        <p:spPr>
          <a:xfrm>
            <a:off x="7472372" y="5599763"/>
            <a:ext cx="1414800" cy="1101000"/>
          </a:xfrm>
          <a:prstGeom prst="rect">
            <a:avLst/>
          </a:prstGeom>
          <a:solidFill>
            <a:srgbClr val="877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91"/>
          <p:cNvSpPr/>
          <p:nvPr/>
        </p:nvSpPr>
        <p:spPr>
          <a:xfrm>
            <a:off x="7472372" y="3784313"/>
            <a:ext cx="1414800" cy="1101000"/>
          </a:xfrm>
          <a:prstGeom prst="rect">
            <a:avLst/>
          </a:prstGeom>
          <a:solidFill>
            <a:srgbClr val="6441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91"/>
          <p:cNvSpPr/>
          <p:nvPr/>
        </p:nvSpPr>
        <p:spPr>
          <a:xfrm>
            <a:off x="7472372" y="7415213"/>
            <a:ext cx="1414800" cy="1101000"/>
          </a:xfrm>
          <a:prstGeom prst="rect">
            <a:avLst/>
          </a:prstGeom>
          <a:solidFill>
            <a:srgbClr val="D2D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91"/>
          <p:cNvSpPr/>
          <p:nvPr/>
        </p:nvSpPr>
        <p:spPr>
          <a:xfrm>
            <a:off x="5543897" y="7415213"/>
            <a:ext cx="1414800" cy="1101000"/>
          </a:xfrm>
          <a:prstGeom prst="rect">
            <a:avLst/>
          </a:prstGeom>
          <a:solidFill>
            <a:srgbClr val="FFD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1"/>
          <p:cNvSpPr/>
          <p:nvPr/>
        </p:nvSpPr>
        <p:spPr>
          <a:xfrm>
            <a:off x="5543897" y="5599763"/>
            <a:ext cx="1414800" cy="1101000"/>
          </a:xfrm>
          <a:prstGeom prst="rect">
            <a:avLst/>
          </a:prstGeom>
          <a:solidFill>
            <a:srgbClr val="FA7D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1"/>
          <p:cNvSpPr/>
          <p:nvPr/>
        </p:nvSpPr>
        <p:spPr>
          <a:xfrm>
            <a:off x="5543897" y="3784313"/>
            <a:ext cx="1414800" cy="1101000"/>
          </a:xfrm>
          <a:prstGeom prst="rect">
            <a:avLst/>
          </a:prstGeom>
          <a:solidFill>
            <a:srgbClr val="B43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91"/>
          <p:cNvSpPr/>
          <p:nvPr/>
        </p:nvSpPr>
        <p:spPr>
          <a:xfrm>
            <a:off x="3615422" y="1968863"/>
            <a:ext cx="1414800" cy="1101000"/>
          </a:xfrm>
          <a:prstGeom prst="rect">
            <a:avLst/>
          </a:prstGeom>
          <a:solidFill>
            <a:srgbClr val="001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91"/>
          <p:cNvSpPr/>
          <p:nvPr/>
        </p:nvSpPr>
        <p:spPr>
          <a:xfrm>
            <a:off x="3615422" y="5599763"/>
            <a:ext cx="1414800" cy="1101000"/>
          </a:xfrm>
          <a:prstGeom prst="rect">
            <a:avLst/>
          </a:prstGeom>
          <a:solidFill>
            <a:srgbClr val="0082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91"/>
          <p:cNvSpPr/>
          <p:nvPr/>
        </p:nvSpPr>
        <p:spPr>
          <a:xfrm>
            <a:off x="3615422" y="3784313"/>
            <a:ext cx="1414800" cy="1101000"/>
          </a:xfrm>
          <a:prstGeom prst="rect">
            <a:avLst/>
          </a:prstGeom>
          <a:solidFill>
            <a:srgbClr val="004B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1"/>
          <p:cNvSpPr/>
          <p:nvPr/>
        </p:nvSpPr>
        <p:spPr>
          <a:xfrm>
            <a:off x="3615422" y="7415213"/>
            <a:ext cx="1414800" cy="1101000"/>
          </a:xfrm>
          <a:prstGeom prst="rect">
            <a:avLst/>
          </a:prstGeom>
          <a:solidFill>
            <a:srgbClr val="AFD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1"/>
          <p:cNvSpPr/>
          <p:nvPr/>
        </p:nvSpPr>
        <p:spPr>
          <a:xfrm>
            <a:off x="5543897" y="1968863"/>
            <a:ext cx="1414800" cy="1101000"/>
          </a:xfrm>
          <a:prstGeom prst="rect">
            <a:avLst/>
          </a:prstGeom>
          <a:solidFill>
            <a:srgbClr val="640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1819"/>
            <a:ext cx="18288000" cy="1028698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9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ext">
  <p:cSld name="TITLE_AND_BODY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527048" y="2532888"/>
            <a:ext cx="14785800" cy="85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1527048" y="4014216"/>
            <a:ext cx="14785800" cy="4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﹘"/>
              <a:defRPr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﹘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429768" y="429768"/>
            <a:ext cx="7745100" cy="3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525" y="699525"/>
            <a:ext cx="77244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timistic Display Medium"/>
              <a:buNone/>
              <a:defRPr sz="5600">
                <a:solidFill>
                  <a:schemeClr val="dk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9525" y="3877050"/>
            <a:ext cx="7724400" cy="57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•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lvl="1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lvl="2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lvl="3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lvl="4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lvl="5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lvl="6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lvl="7" indent="-342900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lvl="8" indent="-342900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Optimistic Text"/>
              <a:buChar char="﹘"/>
              <a:defRPr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167625" rIns="167625" bIns="167625" anchor="t" anchorCtr="0">
            <a:noAutofit/>
          </a:bodyPr>
          <a:lstStyle>
            <a:lvl1pPr lvl="0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algn="r" rtl="0">
              <a:buNone/>
              <a:defRPr sz="24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A4335"/>
          </p15:clr>
        </p15:guide>
        <p15:guide id="2" pos="5760">
          <p15:clr>
            <a:srgbClr val="EA4335"/>
          </p15:clr>
        </p15:guide>
        <p15:guide id="3" pos="264">
          <p15:clr>
            <a:srgbClr val="EA4335"/>
          </p15:clr>
        </p15:guide>
        <p15:guide id="4" orient="horz" pos="264">
          <p15:clr>
            <a:srgbClr val="EA4335"/>
          </p15:clr>
        </p15:guide>
        <p15:guide id="5" pos="11256">
          <p15:clr>
            <a:srgbClr val="EA4335"/>
          </p15:clr>
        </p15:guide>
        <p15:guide id="6" orient="horz" pos="5997">
          <p15:clr>
            <a:srgbClr val="EA4335"/>
          </p15:clr>
        </p15:guide>
        <p15:guide id="7" pos="729">
          <p15:clr>
            <a:srgbClr val="EA4335"/>
          </p15:clr>
        </p15:guide>
        <p15:guide id="8" pos="1197">
          <p15:clr>
            <a:srgbClr val="EA4335"/>
          </p15:clr>
        </p15:guide>
        <p15:guide id="9" pos="1899">
          <p15:clr>
            <a:srgbClr val="EA4335"/>
          </p15:clr>
        </p15:guide>
        <p15:guide id="10" pos="3537">
          <p15:clr>
            <a:srgbClr val="EA4335"/>
          </p15:clr>
        </p15:guide>
        <p15:guide id="11" pos="3771">
          <p15:clr>
            <a:srgbClr val="EA4335"/>
          </p15:clr>
        </p15:guide>
        <p15:guide id="12" pos="4707">
          <p15:clr>
            <a:srgbClr val="EA4335"/>
          </p15:clr>
        </p15:guide>
        <p15:guide id="13" pos="5175">
          <p15:clr>
            <a:srgbClr val="EA4335"/>
          </p15:clr>
        </p15:guide>
        <p15:guide id="14" pos="7746">
          <p15:clr>
            <a:srgbClr val="EA4335"/>
          </p15:clr>
        </p15:guide>
        <p15:guide id="15" pos="8214">
          <p15:clr>
            <a:srgbClr val="EA4335"/>
          </p15:clr>
        </p15:guide>
        <p15:guide id="16" pos="8913">
          <p15:clr>
            <a:srgbClr val="EA4335"/>
          </p15:clr>
        </p15:guide>
        <p15:guide id="17" pos="498">
          <p15:clr>
            <a:srgbClr val="EA4335"/>
          </p15:clr>
        </p15:guide>
        <p15:guide id="18" pos="966">
          <p15:clr>
            <a:srgbClr val="EA4335"/>
          </p15:clr>
        </p15:guide>
        <p15:guide id="19" pos="1431">
          <p15:clr>
            <a:srgbClr val="EA4335"/>
          </p15:clr>
        </p15:guide>
        <p15:guide id="20" pos="1665">
          <p15:clr>
            <a:srgbClr val="EA4335"/>
          </p15:clr>
        </p15:guide>
        <p15:guide id="21" pos="4239">
          <p15:clr>
            <a:srgbClr val="EA4335"/>
          </p15:clr>
        </p15:guide>
        <p15:guide id="22" pos="4005">
          <p15:clr>
            <a:srgbClr val="EA4335"/>
          </p15:clr>
        </p15:guide>
        <p15:guide id="23" pos="4470">
          <p15:clr>
            <a:srgbClr val="EA4335"/>
          </p15:clr>
        </p15:guide>
        <p15:guide id="24" pos="4941">
          <p15:clr>
            <a:srgbClr val="EA4335"/>
          </p15:clr>
        </p15:guide>
        <p15:guide id="25" pos="5409">
          <p15:clr>
            <a:srgbClr val="EA4335"/>
          </p15:clr>
        </p15:guide>
        <p15:guide id="26" pos="7980">
          <p15:clr>
            <a:srgbClr val="EA4335"/>
          </p15:clr>
        </p15:guide>
        <p15:guide id="27" pos="8682">
          <p15:clr>
            <a:srgbClr val="EA4335"/>
          </p15:clr>
        </p15:guide>
        <p15:guide id="28" pos="9618">
          <p15:clr>
            <a:srgbClr val="EA4335"/>
          </p15:clr>
        </p15:guide>
        <p15:guide id="29" pos="2133">
          <p15:clr>
            <a:srgbClr val="EA4335"/>
          </p15:clr>
        </p15:guide>
        <p15:guide id="30" pos="2367">
          <p15:clr>
            <a:srgbClr val="EA4335"/>
          </p15:clr>
        </p15:guide>
        <p15:guide id="31" pos="2601">
          <p15:clr>
            <a:srgbClr val="EA4335"/>
          </p15:clr>
        </p15:guide>
        <p15:guide id="32" pos="2835">
          <p15:clr>
            <a:srgbClr val="EA4335"/>
          </p15:clr>
        </p15:guide>
        <p15:guide id="33" pos="3069">
          <p15:clr>
            <a:srgbClr val="EA4335"/>
          </p15:clr>
        </p15:guide>
        <p15:guide id="34" pos="3303">
          <p15:clr>
            <a:srgbClr val="EA4335"/>
          </p15:clr>
        </p15:guide>
        <p15:guide id="35" pos="5643">
          <p15:clr>
            <a:srgbClr val="EA4335"/>
          </p15:clr>
        </p15:guide>
        <p15:guide id="36" pos="5877">
          <p15:clr>
            <a:srgbClr val="EA4335"/>
          </p15:clr>
        </p15:guide>
        <p15:guide id="37" pos="6108">
          <p15:clr>
            <a:srgbClr val="EA4335"/>
          </p15:clr>
        </p15:guide>
        <p15:guide id="38" pos="6342">
          <p15:clr>
            <a:srgbClr val="EA4335"/>
          </p15:clr>
        </p15:guide>
        <p15:guide id="39" pos="6576">
          <p15:clr>
            <a:srgbClr val="EA4335"/>
          </p15:clr>
        </p15:guide>
        <p15:guide id="40" pos="6813">
          <p15:clr>
            <a:srgbClr val="EA4335"/>
          </p15:clr>
        </p15:guide>
        <p15:guide id="41" pos="7047">
          <p15:clr>
            <a:srgbClr val="EA4335"/>
          </p15:clr>
        </p15:guide>
        <p15:guide id="42" pos="7278">
          <p15:clr>
            <a:srgbClr val="EA4335"/>
          </p15:clr>
        </p15:guide>
        <p15:guide id="43" pos="7512">
          <p15:clr>
            <a:srgbClr val="EA4335"/>
          </p15:clr>
        </p15:guide>
        <p15:guide id="44" pos="8445">
          <p15:clr>
            <a:srgbClr val="EA4335"/>
          </p15:clr>
        </p15:guide>
        <p15:guide id="45" pos="9150">
          <p15:clr>
            <a:srgbClr val="EA4335"/>
          </p15:clr>
        </p15:guide>
        <p15:guide id="46" pos="9381">
          <p15:clr>
            <a:srgbClr val="EA4335"/>
          </p15:clr>
        </p15:guide>
        <p15:guide id="47" pos="9852">
          <p15:clr>
            <a:srgbClr val="EA4335"/>
          </p15:clr>
        </p15:guide>
        <p15:guide id="48" pos="10086">
          <p15:clr>
            <a:srgbClr val="EA4335"/>
          </p15:clr>
        </p15:guide>
        <p15:guide id="49" pos="10320">
          <p15:clr>
            <a:srgbClr val="EA4335"/>
          </p15:clr>
        </p15:guide>
        <p15:guide id="50" pos="10551">
          <p15:clr>
            <a:srgbClr val="EA4335"/>
          </p15:clr>
        </p15:guide>
        <p15:guide id="51" pos="10785">
          <p15:clr>
            <a:srgbClr val="EA4335"/>
          </p15:clr>
        </p15:guide>
        <p15:guide id="52" pos="11019">
          <p15:clr>
            <a:srgbClr val="EA4335"/>
          </p15:clr>
        </p15:guide>
        <p15:guide id="53" orient="horz" pos="480">
          <p15:clr>
            <a:srgbClr val="EA4335"/>
          </p15:clr>
        </p15:guide>
        <p15:guide id="54" orient="horz" pos="702">
          <p15:clr>
            <a:srgbClr val="EA4335"/>
          </p15:clr>
        </p15:guide>
        <p15:guide id="55" orient="horz" pos="927">
          <p15:clr>
            <a:srgbClr val="EA4335"/>
          </p15:clr>
        </p15:guide>
        <p15:guide id="56" orient="horz" pos="1146">
          <p15:clr>
            <a:srgbClr val="EA4335"/>
          </p15:clr>
        </p15:guide>
        <p15:guide id="57" orient="horz" pos="1365">
          <p15:clr>
            <a:srgbClr val="EA4335"/>
          </p15:clr>
        </p15:guide>
        <p15:guide id="58" orient="horz" pos="1587">
          <p15:clr>
            <a:srgbClr val="EA4335"/>
          </p15:clr>
        </p15:guide>
        <p15:guide id="59" orient="horz" pos="1806">
          <p15:clr>
            <a:srgbClr val="EA4335"/>
          </p15:clr>
        </p15:guide>
        <p15:guide id="60" orient="horz" pos="2028">
          <p15:clr>
            <a:srgbClr val="EA4335"/>
          </p15:clr>
        </p15:guide>
        <p15:guide id="61" orient="horz" pos="2250">
          <p15:clr>
            <a:srgbClr val="EA4335"/>
          </p15:clr>
        </p15:guide>
        <p15:guide id="62" orient="horz" pos="2469">
          <p15:clr>
            <a:srgbClr val="EA4335"/>
          </p15:clr>
        </p15:guide>
        <p15:guide id="63" orient="horz" pos="2688">
          <p15:clr>
            <a:srgbClr val="EA4335"/>
          </p15:clr>
        </p15:guide>
        <p15:guide id="64" orient="horz" pos="2907">
          <p15:clr>
            <a:srgbClr val="EA4335"/>
          </p15:clr>
        </p15:guide>
        <p15:guide id="65" orient="horz" pos="3123">
          <p15:clr>
            <a:srgbClr val="EA4335"/>
          </p15:clr>
        </p15:guide>
        <p15:guide id="66" orient="horz" pos="3351">
          <p15:clr>
            <a:srgbClr val="EA4335"/>
          </p15:clr>
        </p15:guide>
        <p15:guide id="67" orient="horz" pos="3570">
          <p15:clr>
            <a:srgbClr val="EA4335"/>
          </p15:clr>
        </p15:guide>
        <p15:guide id="68" orient="horz" pos="3789">
          <p15:clr>
            <a:srgbClr val="EA4335"/>
          </p15:clr>
        </p15:guide>
        <p15:guide id="69" orient="horz" pos="4011">
          <p15:clr>
            <a:srgbClr val="EA4335"/>
          </p15:clr>
        </p15:guide>
        <p15:guide id="70" orient="horz" pos="4230">
          <p15:clr>
            <a:srgbClr val="EA4335"/>
          </p15:clr>
        </p15:guide>
        <p15:guide id="71" orient="horz" pos="4449">
          <p15:clr>
            <a:srgbClr val="EA4335"/>
          </p15:clr>
        </p15:guide>
        <p15:guide id="72" orient="horz" pos="4671">
          <p15:clr>
            <a:srgbClr val="EA4335"/>
          </p15:clr>
        </p15:guide>
        <p15:guide id="73" orient="horz" pos="4893">
          <p15:clr>
            <a:srgbClr val="EA4335"/>
          </p15:clr>
        </p15:guide>
        <p15:guide id="74" orient="horz" pos="5112">
          <p15:clr>
            <a:srgbClr val="EA4335"/>
          </p15:clr>
        </p15:guide>
        <p15:guide id="75" orient="horz" pos="5331">
          <p15:clr>
            <a:srgbClr val="EA4335"/>
          </p15:clr>
        </p15:guide>
        <p15:guide id="76" orient="horz" pos="5553">
          <p15:clr>
            <a:srgbClr val="EA4335"/>
          </p15:clr>
        </p15:guide>
        <p15:guide id="77" orient="horz" pos="5772">
          <p15:clr>
            <a:srgbClr val="EA4335"/>
          </p15:clr>
        </p15:guide>
        <p15:guide id="78" orient="horz" pos="621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>
            <a:spLocks noGrp="1"/>
          </p:cNvSpPr>
          <p:nvPr>
            <p:ph type="ctrTitle"/>
          </p:nvPr>
        </p:nvSpPr>
        <p:spPr>
          <a:xfrm>
            <a:off x="745479" y="-369975"/>
            <a:ext cx="17078400" cy="220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82FB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Brain-to-Text Decoding: A non-invasive approach via Typing</a:t>
            </a:r>
            <a:endParaRPr sz="4000" b="1" dirty="0">
              <a:solidFill>
                <a:srgbClr val="0082FB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641" name="Google Shape;641;p92"/>
          <p:cNvSpPr txBox="1">
            <a:spLocks noGrp="1"/>
          </p:cNvSpPr>
          <p:nvPr>
            <p:ph type="subTitle" idx="4"/>
          </p:nvPr>
        </p:nvSpPr>
        <p:spPr>
          <a:xfrm>
            <a:off x="5133575" y="5313600"/>
            <a:ext cx="9325800" cy="78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Jarod L</a:t>
            </a:r>
            <a:r>
              <a:rPr lang="en" sz="4600" dirty="0">
                <a:solidFill>
                  <a:srgbClr val="1F1F1F"/>
                </a:solidFill>
                <a:highlight>
                  <a:srgbClr val="FFFFFF"/>
                </a:highlight>
              </a:rPr>
              <a:t>é</a:t>
            </a:r>
            <a:r>
              <a:rPr lang="en" sz="4600" dirty="0"/>
              <a:t>vy</a:t>
            </a:r>
            <a:endParaRPr sz="4600" dirty="0"/>
          </a:p>
        </p:txBody>
      </p:sp>
      <p:sp>
        <p:nvSpPr>
          <p:cNvPr id="645" name="Google Shape;645;p92"/>
          <p:cNvSpPr txBox="1">
            <a:spLocks noGrp="1"/>
          </p:cNvSpPr>
          <p:nvPr>
            <p:ph type="subTitle" idx="4"/>
          </p:nvPr>
        </p:nvSpPr>
        <p:spPr>
          <a:xfrm>
            <a:off x="2114877" y="7663335"/>
            <a:ext cx="4477200" cy="15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Jean-Rémi King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1" dirty="0"/>
              <a:t>École Normale Supérieure</a:t>
            </a:r>
            <a:endParaRPr sz="2000" b="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1" dirty="0"/>
              <a:t>META FAIR</a:t>
            </a:r>
            <a:endParaRPr sz="2000" b="0" i="1" dirty="0"/>
          </a:p>
        </p:txBody>
      </p:sp>
      <p:sp>
        <p:nvSpPr>
          <p:cNvPr id="646" name="Google Shape;646;p92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647" name="Google Shape;6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75" y="313100"/>
            <a:ext cx="1379850" cy="9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2"/>
          <p:cNvSpPr txBox="1"/>
          <p:nvPr/>
        </p:nvSpPr>
        <p:spPr>
          <a:xfrm>
            <a:off x="12282725" y="9207500"/>
            <a:ext cx="603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8989775" y="1152075"/>
            <a:ext cx="932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650" name="Google Shape;6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2654" y="7106134"/>
            <a:ext cx="2151225" cy="16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664" y="4455235"/>
            <a:ext cx="2151225" cy="222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2"/>
          <p:cNvPicPr preferRelativeResize="0"/>
          <p:nvPr/>
        </p:nvPicPr>
        <p:blipFill rotWithShape="1">
          <a:blip r:embed="rId6">
            <a:alphaModFix/>
          </a:blip>
          <a:srcRect t="27881" r="16149" b="33453"/>
          <a:stretch/>
        </p:blipFill>
        <p:spPr>
          <a:xfrm>
            <a:off x="7240555" y="1683749"/>
            <a:ext cx="8528886" cy="22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;p20">
            <a:extLst>
              <a:ext uri="{FF2B5EF4-FFF2-40B4-BE49-F238E27FC236}">
                <a16:creationId xmlns:a16="http://schemas.microsoft.com/office/drawing/2014/main" id="{92A446DD-EF7E-0A54-63A9-1CCEC601E05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2917" y="1683748"/>
            <a:ext cx="2349222" cy="22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AF8D90-A38F-3946-4F01-63FDCF1EE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427" y="6223623"/>
            <a:ext cx="1995841" cy="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45;p92">
            <a:extLst>
              <a:ext uri="{FF2B5EF4-FFF2-40B4-BE49-F238E27FC236}">
                <a16:creationId xmlns:a16="http://schemas.microsoft.com/office/drawing/2014/main" id="{7136E028-D8D7-A3C4-1C66-7EC9A18C21F5}"/>
              </a:ext>
            </a:extLst>
          </p:cNvPr>
          <p:cNvSpPr txBox="1">
            <a:spLocks/>
          </p:cNvSpPr>
          <p:nvPr/>
        </p:nvSpPr>
        <p:spPr>
          <a:xfrm>
            <a:off x="6418364" y="7438369"/>
            <a:ext cx="44772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marR="0" lvl="5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marR="0" lvl="6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marR="0" lvl="7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marR="0" lvl="8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algn="ctr"/>
            <a:r>
              <a:rPr lang="en-GB" sz="3200" dirty="0"/>
              <a:t>Stéphane </a:t>
            </a:r>
            <a:r>
              <a:rPr lang="en-GB" sz="3200" dirty="0" err="1"/>
              <a:t>d’Ascoli</a:t>
            </a:r>
            <a:endParaRPr lang="en-GB" sz="3200" dirty="0"/>
          </a:p>
          <a:p>
            <a:pPr algn="ctr"/>
            <a:r>
              <a:rPr lang="en-GB" sz="2000" i="1" dirty="0"/>
              <a:t>META FAIR</a:t>
            </a:r>
          </a:p>
        </p:txBody>
      </p:sp>
      <p:sp>
        <p:nvSpPr>
          <p:cNvPr id="11" name="Google Shape;645;p92">
            <a:extLst>
              <a:ext uri="{FF2B5EF4-FFF2-40B4-BE49-F238E27FC236}">
                <a16:creationId xmlns:a16="http://schemas.microsoft.com/office/drawing/2014/main" id="{ADBEECB3-4E10-6253-DB43-2150691FF0A0}"/>
              </a:ext>
            </a:extLst>
          </p:cNvPr>
          <p:cNvSpPr txBox="1">
            <a:spLocks/>
          </p:cNvSpPr>
          <p:nvPr/>
        </p:nvSpPr>
        <p:spPr>
          <a:xfrm>
            <a:off x="10721851" y="7648823"/>
            <a:ext cx="44772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marR="0" lvl="5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marR="0" lvl="6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marR="0" lvl="7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marR="0" lvl="8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timistic Text"/>
              <a:buNone/>
              <a:defRPr sz="1800" b="0" i="0" u="none" strike="noStrike" cap="none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algn="ctr"/>
            <a:r>
              <a:rPr lang="en-GB" sz="3200" dirty="0"/>
              <a:t>Thomas Moreau</a:t>
            </a:r>
          </a:p>
          <a:p>
            <a:pPr algn="ctr"/>
            <a:r>
              <a:rPr lang="en-GB" sz="2000" i="1" dirty="0"/>
              <a:t>INRIA </a:t>
            </a:r>
            <a:r>
              <a:rPr lang="en-GB" sz="2000" i="1" dirty="0" err="1"/>
              <a:t>Saclay</a:t>
            </a:r>
            <a:endParaRPr lang="en-GB" sz="2000" i="1" dirty="0"/>
          </a:p>
          <a:p>
            <a:pPr algn="ctr"/>
            <a:r>
              <a:rPr lang="en-GB" sz="2000" i="1" dirty="0"/>
              <a:t>MIND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9"/>
          <p:cNvSpPr txBox="1"/>
          <p:nvPr/>
        </p:nvSpPr>
        <p:spPr>
          <a:xfrm>
            <a:off x="3119850" y="190050"/>
            <a:ext cx="12505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Decoded Sentence Showcase</a:t>
            </a:r>
            <a:endParaRPr sz="36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996" name="Google Shape;9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67" y="2694421"/>
            <a:ext cx="2684275" cy="246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Google Shape;998;p119"/>
          <p:cNvCxnSpPr>
            <a:cxnSpLocks/>
            <a:endCxn id="999" idx="1"/>
          </p:cNvCxnSpPr>
          <p:nvPr/>
        </p:nvCxnSpPr>
        <p:spPr>
          <a:xfrm flipV="1">
            <a:off x="3690257" y="4134912"/>
            <a:ext cx="1608018" cy="2804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99" name="Google Shape;999;p119"/>
          <p:cNvSpPr txBox="1"/>
          <p:nvPr/>
        </p:nvSpPr>
        <p:spPr>
          <a:xfrm>
            <a:off x="5298275" y="3363158"/>
            <a:ext cx="3846900" cy="1543508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</a:t>
            </a:r>
            <a:endParaRPr sz="3400" b="1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1000" name="Google Shape;1000;p119"/>
          <p:cNvCxnSpPr>
            <a:cxnSpLocks/>
            <a:endCxn id="1001" idx="1"/>
          </p:cNvCxnSpPr>
          <p:nvPr/>
        </p:nvCxnSpPr>
        <p:spPr>
          <a:xfrm flipV="1">
            <a:off x="9145175" y="4136383"/>
            <a:ext cx="2094015" cy="169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01" name="Google Shape;1001;p119"/>
          <p:cNvSpPr/>
          <p:nvPr/>
        </p:nvSpPr>
        <p:spPr>
          <a:xfrm>
            <a:off x="11239190" y="2821638"/>
            <a:ext cx="5874378" cy="2629490"/>
          </a:xfrm>
          <a:prstGeom prst="rect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00B050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cxnSp>
        <p:nvCxnSpPr>
          <p:cNvPr id="1002" name="Google Shape;1002;p119"/>
          <p:cNvCxnSpPr>
            <a:cxnSpLocks/>
          </p:cNvCxnSpPr>
          <p:nvPr/>
        </p:nvCxnSpPr>
        <p:spPr>
          <a:xfrm>
            <a:off x="2562103" y="5144909"/>
            <a:ext cx="0" cy="149741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Google Shape;997;p119">
            <a:extLst>
              <a:ext uri="{FF2B5EF4-FFF2-40B4-BE49-F238E27FC236}">
                <a16:creationId xmlns:a16="http://schemas.microsoft.com/office/drawing/2014/main" id="{36BE15C5-9726-A08B-2FE8-5F1487CBE2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9" y="6642325"/>
            <a:ext cx="5473998" cy="3233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3;p119">
            <a:extLst>
              <a:ext uri="{FF2B5EF4-FFF2-40B4-BE49-F238E27FC236}">
                <a16:creationId xmlns:a16="http://schemas.microsoft.com/office/drawing/2014/main" id="{296343F0-6AC6-4FEF-25A4-D2DFB4CBC741}"/>
              </a:ext>
            </a:extLst>
          </p:cNvPr>
          <p:cNvSpPr txBox="1"/>
          <p:nvPr/>
        </p:nvSpPr>
        <p:spPr>
          <a:xfrm>
            <a:off x="427651" y="6545926"/>
            <a:ext cx="4982970" cy="26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las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co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m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dicio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m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es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favorecen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los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desarollos</a:t>
            </a:r>
            <a:endParaRPr sz="3500" b="1" dirty="0">
              <a:solidFill>
                <a:schemeClr val="dk1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pic>
        <p:nvPicPr>
          <p:cNvPr id="12" name="Graphic 11" descr="Keyboard with solid fill">
            <a:extLst>
              <a:ext uri="{FF2B5EF4-FFF2-40B4-BE49-F238E27FC236}">
                <a16:creationId xmlns:a16="http://schemas.microsoft.com/office/drawing/2014/main" id="{4C0771B4-66F9-FFA7-4EE5-AA9BA114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7554" y="4850463"/>
            <a:ext cx="1922526" cy="1922526"/>
          </a:xfrm>
          <a:prstGeom prst="rect">
            <a:avLst/>
          </a:prstGeom>
        </p:spPr>
      </p:pic>
      <p:sp>
        <p:nvSpPr>
          <p:cNvPr id="16" name="Google Shape;1004;p119">
            <a:extLst>
              <a:ext uri="{FF2B5EF4-FFF2-40B4-BE49-F238E27FC236}">
                <a16:creationId xmlns:a16="http://schemas.microsoft.com/office/drawing/2014/main" id="{B063A1BD-C323-EC22-2301-A5EC69D0E4E7}"/>
              </a:ext>
            </a:extLst>
          </p:cNvPr>
          <p:cNvSpPr txBox="1"/>
          <p:nvPr/>
        </p:nvSpPr>
        <p:spPr>
          <a:xfrm>
            <a:off x="280582" y="50801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Typing...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" name="Google Shape;1004;p119">
            <a:extLst>
              <a:ext uri="{FF2B5EF4-FFF2-40B4-BE49-F238E27FC236}">
                <a16:creationId xmlns:a16="http://schemas.microsoft.com/office/drawing/2014/main" id="{6161B15D-01CA-CED5-9BB5-C4DE64C2333A}"/>
              </a:ext>
            </a:extLst>
          </p:cNvPr>
          <p:cNvSpPr txBox="1"/>
          <p:nvPr/>
        </p:nvSpPr>
        <p:spPr>
          <a:xfrm>
            <a:off x="3378467" y="3021967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</a:p>
        </p:txBody>
      </p:sp>
      <p:sp>
        <p:nvSpPr>
          <p:cNvPr id="18" name="Google Shape;1004;p119">
            <a:extLst>
              <a:ext uri="{FF2B5EF4-FFF2-40B4-BE49-F238E27FC236}">
                <a16:creationId xmlns:a16="http://schemas.microsoft.com/office/drawing/2014/main" id="{A7D5F8CD-6EDA-8D1F-8EEC-62727166B4BF}"/>
              </a:ext>
            </a:extLst>
          </p:cNvPr>
          <p:cNvSpPr txBox="1"/>
          <p:nvPr/>
        </p:nvSpPr>
        <p:spPr>
          <a:xfrm>
            <a:off x="3389633" y="3784296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EEG</a:t>
            </a:r>
          </a:p>
        </p:txBody>
      </p:sp>
      <p:sp>
        <p:nvSpPr>
          <p:cNvPr id="19" name="Google Shape;1004;p119">
            <a:extLst>
              <a:ext uri="{FF2B5EF4-FFF2-40B4-BE49-F238E27FC236}">
                <a16:creationId xmlns:a16="http://schemas.microsoft.com/office/drawing/2014/main" id="{26190FBF-19D9-D8F0-CDB0-7E02230CB690}"/>
              </a:ext>
            </a:extLst>
          </p:cNvPr>
          <p:cNvSpPr txBox="1"/>
          <p:nvPr/>
        </p:nvSpPr>
        <p:spPr>
          <a:xfrm>
            <a:off x="9037854" y="30149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Decoding…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E074C-4800-B6A5-901D-9A03A1877172}"/>
              </a:ext>
            </a:extLst>
          </p:cNvPr>
          <p:cNvSpPr txBox="1"/>
          <p:nvPr/>
        </p:nvSpPr>
        <p:spPr>
          <a:xfrm>
            <a:off x="6044724" y="4949105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0.317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AC1B6-2B4E-586D-88DC-A0CBFC3113E2}"/>
              </a:ext>
            </a:extLst>
          </p:cNvPr>
          <p:cNvSpPr txBox="1"/>
          <p:nvPr/>
        </p:nvSpPr>
        <p:spPr>
          <a:xfrm>
            <a:off x="3754033" y="1038878"/>
            <a:ext cx="11525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Sentence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: “las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condiciones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favorecen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los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desarollos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9A35-F81A-603A-9554-EF80D8A67BB7}"/>
              </a:ext>
            </a:extLst>
          </p:cNvPr>
          <p:cNvSpPr txBox="1"/>
          <p:nvPr/>
        </p:nvSpPr>
        <p:spPr>
          <a:xfrm>
            <a:off x="10759130" y="3434477"/>
            <a:ext cx="680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las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iomnes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esti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cta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los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de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arro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35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los</a:t>
            </a:r>
            <a:endParaRPr lang="en-US" sz="3500" b="1" dirty="0"/>
          </a:p>
        </p:txBody>
      </p:sp>
      <p:sp>
        <p:nvSpPr>
          <p:cNvPr id="6" name="Google Shape;646;p92">
            <a:extLst>
              <a:ext uri="{FF2B5EF4-FFF2-40B4-BE49-F238E27FC236}">
                <a16:creationId xmlns:a16="http://schemas.microsoft.com/office/drawing/2014/main" id="{31F92B00-B981-88E9-D67B-FA81681135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79352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5F07E-B3B0-1469-1A8A-79199172F965}"/>
              </a:ext>
            </a:extLst>
          </p:cNvPr>
          <p:cNvSpPr txBox="1"/>
          <p:nvPr/>
        </p:nvSpPr>
        <p:spPr>
          <a:xfrm>
            <a:off x="10774679" y="3434477"/>
            <a:ext cx="680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las </a:t>
            </a:r>
            <a:r>
              <a:rPr lang="en" sz="36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cond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36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ion</a:t>
            </a:r>
            <a:r>
              <a:rPr lang="en" sz="3600" b="1" dirty="0">
                <a:solidFill>
                  <a:schemeClr val="dk1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es</a:t>
            </a:r>
            <a:r>
              <a:rPr lang="en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6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extiend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" sz="3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los desarro</a:t>
            </a:r>
            <a:r>
              <a:rPr lang="en" sz="36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3600" b="1" dirty="0">
                <a:solidFill>
                  <a:srgbClr val="28D232"/>
                </a:solidFill>
                <a:latin typeface="Courier New"/>
                <a:ea typeface="Courier New"/>
                <a:cs typeface="Courier New"/>
                <a:sym typeface="Courier New"/>
              </a:rPr>
              <a:t>los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EE36F-E070-9E6C-4C23-4735DC2579E9}"/>
              </a:ext>
            </a:extLst>
          </p:cNvPr>
          <p:cNvSpPr txBox="1"/>
          <p:nvPr/>
        </p:nvSpPr>
        <p:spPr>
          <a:xfrm>
            <a:off x="6036486" y="4949100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0,171</a:t>
            </a:r>
          </a:p>
        </p:txBody>
      </p:sp>
    </p:spTree>
    <p:extLst>
      <p:ext uri="{BB962C8B-B14F-4D97-AF65-F5344CB8AC3E}">
        <p14:creationId xmlns:p14="http://schemas.microsoft.com/office/powerpoint/2010/main" val="184664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201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0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9" grpId="0"/>
      <p:bldP spid="9" grpId="1"/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9"/>
          <p:cNvSpPr txBox="1"/>
          <p:nvPr/>
        </p:nvSpPr>
        <p:spPr>
          <a:xfrm>
            <a:off x="3119850" y="190050"/>
            <a:ext cx="12505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Decoded Sentence Showcase</a:t>
            </a:r>
            <a:endParaRPr sz="36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996" name="Google Shape;9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67" y="2694421"/>
            <a:ext cx="2684275" cy="246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Google Shape;998;p119"/>
          <p:cNvCxnSpPr>
            <a:cxnSpLocks/>
            <a:endCxn id="999" idx="1"/>
          </p:cNvCxnSpPr>
          <p:nvPr/>
        </p:nvCxnSpPr>
        <p:spPr>
          <a:xfrm flipV="1">
            <a:off x="3690257" y="4134912"/>
            <a:ext cx="1608018" cy="2804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99" name="Google Shape;999;p119"/>
          <p:cNvSpPr txBox="1"/>
          <p:nvPr/>
        </p:nvSpPr>
        <p:spPr>
          <a:xfrm>
            <a:off x="5298275" y="3363158"/>
            <a:ext cx="3846900" cy="1543508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</a:t>
            </a:r>
            <a:endParaRPr sz="3400" b="1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1000" name="Google Shape;1000;p119"/>
          <p:cNvCxnSpPr>
            <a:cxnSpLocks/>
            <a:endCxn id="1001" idx="1"/>
          </p:cNvCxnSpPr>
          <p:nvPr/>
        </p:nvCxnSpPr>
        <p:spPr>
          <a:xfrm flipV="1">
            <a:off x="9145175" y="4136383"/>
            <a:ext cx="2094015" cy="169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01" name="Google Shape;1001;p119"/>
          <p:cNvSpPr/>
          <p:nvPr/>
        </p:nvSpPr>
        <p:spPr>
          <a:xfrm>
            <a:off x="11239190" y="2821638"/>
            <a:ext cx="5257453" cy="2629490"/>
          </a:xfrm>
          <a:prstGeom prst="rect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00B050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cxnSp>
        <p:nvCxnSpPr>
          <p:cNvPr id="1002" name="Google Shape;1002;p119"/>
          <p:cNvCxnSpPr>
            <a:cxnSpLocks/>
          </p:cNvCxnSpPr>
          <p:nvPr/>
        </p:nvCxnSpPr>
        <p:spPr>
          <a:xfrm>
            <a:off x="2562103" y="5144909"/>
            <a:ext cx="0" cy="149741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Google Shape;997;p119">
            <a:extLst>
              <a:ext uri="{FF2B5EF4-FFF2-40B4-BE49-F238E27FC236}">
                <a16:creationId xmlns:a16="http://schemas.microsoft.com/office/drawing/2014/main" id="{36BE15C5-9726-A08B-2FE8-5F1487CBE2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9" y="6642325"/>
            <a:ext cx="5473998" cy="3233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3;p119">
            <a:extLst>
              <a:ext uri="{FF2B5EF4-FFF2-40B4-BE49-F238E27FC236}">
                <a16:creationId xmlns:a16="http://schemas.microsoft.com/office/drawing/2014/main" id="{296343F0-6AC6-4FEF-25A4-D2DFB4CBC741}"/>
              </a:ext>
            </a:extLst>
          </p:cNvPr>
          <p:cNvSpPr txBox="1"/>
          <p:nvPr/>
        </p:nvSpPr>
        <p:spPr>
          <a:xfrm>
            <a:off x="427651" y="6545926"/>
            <a:ext cx="4982970" cy="26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las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controversias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cierran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el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paso</a:t>
            </a:r>
            <a:endParaRPr sz="3500" b="1" dirty="0">
              <a:solidFill>
                <a:schemeClr val="dk1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pic>
        <p:nvPicPr>
          <p:cNvPr id="12" name="Graphic 11" descr="Keyboard with solid fill">
            <a:extLst>
              <a:ext uri="{FF2B5EF4-FFF2-40B4-BE49-F238E27FC236}">
                <a16:creationId xmlns:a16="http://schemas.microsoft.com/office/drawing/2014/main" id="{4C0771B4-66F9-FFA7-4EE5-AA9BA114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7554" y="4850463"/>
            <a:ext cx="1922526" cy="1922526"/>
          </a:xfrm>
          <a:prstGeom prst="rect">
            <a:avLst/>
          </a:prstGeom>
        </p:spPr>
      </p:pic>
      <p:sp>
        <p:nvSpPr>
          <p:cNvPr id="16" name="Google Shape;1004;p119">
            <a:extLst>
              <a:ext uri="{FF2B5EF4-FFF2-40B4-BE49-F238E27FC236}">
                <a16:creationId xmlns:a16="http://schemas.microsoft.com/office/drawing/2014/main" id="{B063A1BD-C323-EC22-2301-A5EC69D0E4E7}"/>
              </a:ext>
            </a:extLst>
          </p:cNvPr>
          <p:cNvSpPr txBox="1"/>
          <p:nvPr/>
        </p:nvSpPr>
        <p:spPr>
          <a:xfrm>
            <a:off x="280582" y="50801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Typing...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" name="Google Shape;1004;p119">
            <a:extLst>
              <a:ext uri="{FF2B5EF4-FFF2-40B4-BE49-F238E27FC236}">
                <a16:creationId xmlns:a16="http://schemas.microsoft.com/office/drawing/2014/main" id="{6161B15D-01CA-CED5-9BB5-C4DE64C2333A}"/>
              </a:ext>
            </a:extLst>
          </p:cNvPr>
          <p:cNvSpPr txBox="1"/>
          <p:nvPr/>
        </p:nvSpPr>
        <p:spPr>
          <a:xfrm>
            <a:off x="3378467" y="3021967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</a:p>
        </p:txBody>
      </p:sp>
      <p:sp>
        <p:nvSpPr>
          <p:cNvPr id="18" name="Google Shape;1004;p119">
            <a:extLst>
              <a:ext uri="{FF2B5EF4-FFF2-40B4-BE49-F238E27FC236}">
                <a16:creationId xmlns:a16="http://schemas.microsoft.com/office/drawing/2014/main" id="{A7D5F8CD-6EDA-8D1F-8EEC-62727166B4BF}"/>
              </a:ext>
            </a:extLst>
          </p:cNvPr>
          <p:cNvSpPr txBox="1"/>
          <p:nvPr/>
        </p:nvSpPr>
        <p:spPr>
          <a:xfrm>
            <a:off x="3389633" y="3784296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EEG</a:t>
            </a:r>
          </a:p>
        </p:txBody>
      </p:sp>
      <p:sp>
        <p:nvSpPr>
          <p:cNvPr id="19" name="Google Shape;1004;p119">
            <a:extLst>
              <a:ext uri="{FF2B5EF4-FFF2-40B4-BE49-F238E27FC236}">
                <a16:creationId xmlns:a16="http://schemas.microsoft.com/office/drawing/2014/main" id="{26190FBF-19D9-D8F0-CDB0-7E02230CB690}"/>
              </a:ext>
            </a:extLst>
          </p:cNvPr>
          <p:cNvSpPr txBox="1"/>
          <p:nvPr/>
        </p:nvSpPr>
        <p:spPr>
          <a:xfrm>
            <a:off x="9037854" y="30149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Decoding…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E074C-4800-B6A5-901D-9A03A1877172}"/>
              </a:ext>
            </a:extLst>
          </p:cNvPr>
          <p:cNvSpPr txBox="1"/>
          <p:nvPr/>
        </p:nvSpPr>
        <p:spPr>
          <a:xfrm>
            <a:off x="6044724" y="4949105"/>
            <a:ext cx="25866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AC1B6-2B4E-586D-88DC-A0CBFC3113E2}"/>
              </a:ext>
            </a:extLst>
          </p:cNvPr>
          <p:cNvSpPr txBox="1"/>
          <p:nvPr/>
        </p:nvSpPr>
        <p:spPr>
          <a:xfrm>
            <a:off x="5165382" y="1029150"/>
            <a:ext cx="99222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Sentence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: “las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controversias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cierran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el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paso”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9A35-F81A-603A-9554-EF80D8A67BB7}"/>
              </a:ext>
            </a:extLst>
          </p:cNvPr>
          <p:cNvSpPr txBox="1"/>
          <p:nvPr/>
        </p:nvSpPr>
        <p:spPr>
          <a:xfrm>
            <a:off x="10530530" y="3434477"/>
            <a:ext cx="680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500" b="1" dirty="0">
                <a:solidFill>
                  <a:srgbClr val="00B05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las controversias cierran el paso</a:t>
            </a:r>
          </a:p>
          <a:p>
            <a:endParaRPr lang="en-US" dirty="0"/>
          </a:p>
        </p:txBody>
      </p:sp>
      <p:sp>
        <p:nvSpPr>
          <p:cNvPr id="5" name="Google Shape;646;p92">
            <a:extLst>
              <a:ext uri="{FF2B5EF4-FFF2-40B4-BE49-F238E27FC236}">
                <a16:creationId xmlns:a16="http://schemas.microsoft.com/office/drawing/2014/main" id="{A89BD351-1002-EB49-AB66-F882121446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79352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4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6CBE2-51A5-D505-2904-7F39B156E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0A47-9AA5-95A9-C239-EEE5B7B6F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32" y="1744133"/>
            <a:ext cx="14133935" cy="6300266"/>
          </a:xfrm>
          <a:prstGeom prst="rect">
            <a:avLst/>
          </a:prstGeom>
        </p:spPr>
      </p:pic>
      <p:sp>
        <p:nvSpPr>
          <p:cNvPr id="2" name="Google Shape;775;p100">
            <a:extLst>
              <a:ext uri="{FF2B5EF4-FFF2-40B4-BE49-F238E27FC236}">
                <a16:creationId xmlns:a16="http://schemas.microsoft.com/office/drawing/2014/main" id="{EA59F2AC-7271-FEB3-D7DE-E5C027ABD365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Model Performance Across </a:t>
            </a:r>
            <a:r>
              <a:rPr lang="en" sz="4000" b="1" dirty="0">
                <a:solidFill>
                  <a:srgbClr val="FF000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Unseen</a:t>
            </a: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 Sentences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398482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ACA61-3D4E-6B11-CFB7-11027D0E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77AE3-B8ED-0574-0331-304B3373E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2" name="Google Shape;775;p100">
            <a:extLst>
              <a:ext uri="{FF2B5EF4-FFF2-40B4-BE49-F238E27FC236}">
                <a16:creationId xmlns:a16="http://schemas.microsoft.com/office/drawing/2014/main" id="{F715FAE9-2656-7519-7DAE-0EA952BC0CCE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Best Examples EEG vs MEG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C7836-7382-926F-92BC-26F27B48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07" y="2849033"/>
            <a:ext cx="14935413" cy="45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5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3B6C61B0-F0E7-1B01-B707-8268261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0">
            <a:extLst>
              <a:ext uri="{FF2B5EF4-FFF2-40B4-BE49-F238E27FC236}">
                <a16:creationId xmlns:a16="http://schemas.microsoft.com/office/drawing/2014/main" id="{B6B2208D-5F94-B9D1-1198-2BE6EF21BA90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A Companion Study -- Zhang. </a:t>
            </a:r>
            <a:r>
              <a:rPr lang="en-GB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et al (2025)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77" name="Google Shape;777;p100">
            <a:extLst>
              <a:ext uri="{FF2B5EF4-FFF2-40B4-BE49-F238E27FC236}">
                <a16:creationId xmlns:a16="http://schemas.microsoft.com/office/drawing/2014/main" id="{C468A4C0-3A46-9D6F-314A-340F8BDDF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FE7F0-897C-8118-8CE5-446562AC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86" y="1216675"/>
            <a:ext cx="14054667" cy="79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6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09B4C-7564-D1A9-9080-3B6511056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5E270-10D0-3DC7-288C-140CA1DB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2" y="2368249"/>
            <a:ext cx="13629619" cy="4372836"/>
          </a:xfrm>
          <a:prstGeom prst="rect">
            <a:avLst/>
          </a:prstGeom>
        </p:spPr>
      </p:pic>
      <p:sp>
        <p:nvSpPr>
          <p:cNvPr id="2" name="Google Shape;775;p100">
            <a:extLst>
              <a:ext uri="{FF2B5EF4-FFF2-40B4-BE49-F238E27FC236}">
                <a16:creationId xmlns:a16="http://schemas.microsoft.com/office/drawing/2014/main" id="{5C82EA11-9D51-DE6E-4F62-35A7E12622F7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Character and Word Level Performance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318966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018D-B0D6-5AE1-D3F2-4FA421427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F99E1-5C5F-050C-5C76-C035ECF0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79" y="2104571"/>
            <a:ext cx="11757792" cy="4712685"/>
          </a:xfrm>
          <a:prstGeom prst="rect">
            <a:avLst/>
          </a:prstGeom>
        </p:spPr>
      </p:pic>
      <p:sp>
        <p:nvSpPr>
          <p:cNvPr id="2" name="Google Shape;775;p100">
            <a:extLst>
              <a:ext uri="{FF2B5EF4-FFF2-40B4-BE49-F238E27FC236}">
                <a16:creationId xmlns:a16="http://schemas.microsoft.com/office/drawing/2014/main" id="{026E4100-55DC-912A-B9D9-4E63FF0F8A92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Scaling Laws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368817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E654-92F5-955C-D664-7B32FAB72F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2" name="Google Shape;775;p100">
            <a:extLst>
              <a:ext uri="{FF2B5EF4-FFF2-40B4-BE49-F238E27FC236}">
                <a16:creationId xmlns:a16="http://schemas.microsoft.com/office/drawing/2014/main" id="{67F14A12-3905-1F7B-4DAC-EDE9CE6536D1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We Are Mostly Decoding Motor Responses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44E0F-CFD5-726F-BEE8-83ECDA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07" r="49419"/>
          <a:stretch/>
        </p:blipFill>
        <p:spPr>
          <a:xfrm>
            <a:off x="4428110" y="2683832"/>
            <a:ext cx="9431780" cy="43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6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67" y="2694421"/>
            <a:ext cx="2684275" cy="246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Google Shape;998;p119"/>
          <p:cNvCxnSpPr>
            <a:cxnSpLocks/>
            <a:endCxn id="999" idx="1"/>
          </p:cNvCxnSpPr>
          <p:nvPr/>
        </p:nvCxnSpPr>
        <p:spPr>
          <a:xfrm flipV="1">
            <a:off x="3690257" y="4134912"/>
            <a:ext cx="1608018" cy="2804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99" name="Google Shape;999;p119"/>
          <p:cNvSpPr txBox="1"/>
          <p:nvPr/>
        </p:nvSpPr>
        <p:spPr>
          <a:xfrm>
            <a:off x="5298275" y="3363158"/>
            <a:ext cx="3846900" cy="1543508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</a:t>
            </a:r>
            <a:endParaRPr sz="3400" b="1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1000" name="Google Shape;1000;p119"/>
          <p:cNvCxnSpPr>
            <a:cxnSpLocks/>
            <a:endCxn id="1001" idx="1"/>
          </p:cNvCxnSpPr>
          <p:nvPr/>
        </p:nvCxnSpPr>
        <p:spPr>
          <a:xfrm flipV="1">
            <a:off x="9145175" y="4136383"/>
            <a:ext cx="2094015" cy="169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01" name="Google Shape;1001;p119"/>
          <p:cNvSpPr/>
          <p:nvPr/>
        </p:nvSpPr>
        <p:spPr>
          <a:xfrm>
            <a:off x="11239190" y="2821638"/>
            <a:ext cx="5874378" cy="2629490"/>
          </a:xfrm>
          <a:prstGeom prst="rect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00B050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cxnSp>
        <p:nvCxnSpPr>
          <p:cNvPr id="1002" name="Google Shape;1002;p119"/>
          <p:cNvCxnSpPr>
            <a:cxnSpLocks/>
          </p:cNvCxnSpPr>
          <p:nvPr/>
        </p:nvCxnSpPr>
        <p:spPr>
          <a:xfrm>
            <a:off x="2562103" y="5144909"/>
            <a:ext cx="0" cy="149741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Google Shape;997;p119">
            <a:extLst>
              <a:ext uri="{FF2B5EF4-FFF2-40B4-BE49-F238E27FC236}">
                <a16:creationId xmlns:a16="http://schemas.microsoft.com/office/drawing/2014/main" id="{36BE15C5-9726-A08B-2FE8-5F1487CBE2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9" y="6642325"/>
            <a:ext cx="5473998" cy="3233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3;p119">
            <a:extLst>
              <a:ext uri="{FF2B5EF4-FFF2-40B4-BE49-F238E27FC236}">
                <a16:creationId xmlns:a16="http://schemas.microsoft.com/office/drawing/2014/main" id="{296343F0-6AC6-4FEF-25A4-D2DFB4CBC741}"/>
              </a:ext>
            </a:extLst>
          </p:cNvPr>
          <p:cNvSpPr txBox="1"/>
          <p:nvPr/>
        </p:nvSpPr>
        <p:spPr>
          <a:xfrm>
            <a:off x="427651" y="6545926"/>
            <a:ext cx="4982970" cy="26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el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benef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u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c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ui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s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yo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era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ki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r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u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esg</a:t>
            </a:r>
            <a:r>
              <a:rPr lang="en-US" sz="3500" b="1" dirty="0" err="1">
                <a:solidFill>
                  <a:srgbClr val="FF0000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i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s</a:t>
            </a:r>
            <a:endParaRPr sz="3500" b="1" dirty="0">
              <a:solidFill>
                <a:schemeClr val="dk1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pic>
        <p:nvPicPr>
          <p:cNvPr id="12" name="Graphic 11" descr="Keyboard with solid fill">
            <a:extLst>
              <a:ext uri="{FF2B5EF4-FFF2-40B4-BE49-F238E27FC236}">
                <a16:creationId xmlns:a16="http://schemas.microsoft.com/office/drawing/2014/main" id="{4C0771B4-66F9-FFA7-4EE5-AA9BA114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7554" y="4850463"/>
            <a:ext cx="1922526" cy="1922526"/>
          </a:xfrm>
          <a:prstGeom prst="rect">
            <a:avLst/>
          </a:prstGeom>
        </p:spPr>
      </p:pic>
      <p:sp>
        <p:nvSpPr>
          <p:cNvPr id="16" name="Google Shape;1004;p119">
            <a:extLst>
              <a:ext uri="{FF2B5EF4-FFF2-40B4-BE49-F238E27FC236}">
                <a16:creationId xmlns:a16="http://schemas.microsoft.com/office/drawing/2014/main" id="{B063A1BD-C323-EC22-2301-A5EC69D0E4E7}"/>
              </a:ext>
            </a:extLst>
          </p:cNvPr>
          <p:cNvSpPr txBox="1"/>
          <p:nvPr/>
        </p:nvSpPr>
        <p:spPr>
          <a:xfrm>
            <a:off x="280582" y="50801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Typing...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" name="Google Shape;1004;p119">
            <a:extLst>
              <a:ext uri="{FF2B5EF4-FFF2-40B4-BE49-F238E27FC236}">
                <a16:creationId xmlns:a16="http://schemas.microsoft.com/office/drawing/2014/main" id="{6161B15D-01CA-CED5-9BB5-C4DE64C2333A}"/>
              </a:ext>
            </a:extLst>
          </p:cNvPr>
          <p:cNvSpPr txBox="1"/>
          <p:nvPr/>
        </p:nvSpPr>
        <p:spPr>
          <a:xfrm>
            <a:off x="3378467" y="3021967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</a:p>
        </p:txBody>
      </p:sp>
      <p:sp>
        <p:nvSpPr>
          <p:cNvPr id="18" name="Google Shape;1004;p119">
            <a:extLst>
              <a:ext uri="{FF2B5EF4-FFF2-40B4-BE49-F238E27FC236}">
                <a16:creationId xmlns:a16="http://schemas.microsoft.com/office/drawing/2014/main" id="{A7D5F8CD-6EDA-8D1F-8EEC-62727166B4BF}"/>
              </a:ext>
            </a:extLst>
          </p:cNvPr>
          <p:cNvSpPr txBox="1"/>
          <p:nvPr/>
        </p:nvSpPr>
        <p:spPr>
          <a:xfrm>
            <a:off x="3389633" y="3784296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EEG</a:t>
            </a:r>
          </a:p>
        </p:txBody>
      </p:sp>
      <p:sp>
        <p:nvSpPr>
          <p:cNvPr id="19" name="Google Shape;1004;p119">
            <a:extLst>
              <a:ext uri="{FF2B5EF4-FFF2-40B4-BE49-F238E27FC236}">
                <a16:creationId xmlns:a16="http://schemas.microsoft.com/office/drawing/2014/main" id="{26190FBF-19D9-D8F0-CDB0-7E02230CB690}"/>
              </a:ext>
            </a:extLst>
          </p:cNvPr>
          <p:cNvSpPr txBox="1"/>
          <p:nvPr/>
        </p:nvSpPr>
        <p:spPr>
          <a:xfrm>
            <a:off x="9037854" y="30149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Decoding…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E074C-4800-B6A5-901D-9A03A1877172}"/>
              </a:ext>
            </a:extLst>
          </p:cNvPr>
          <p:cNvSpPr txBox="1"/>
          <p:nvPr/>
        </p:nvSpPr>
        <p:spPr>
          <a:xfrm>
            <a:off x="6044724" y="4949105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AC1B6-2B4E-586D-88DC-A0CBFC3113E2}"/>
              </a:ext>
            </a:extLst>
          </p:cNvPr>
          <p:cNvSpPr txBox="1"/>
          <p:nvPr/>
        </p:nvSpPr>
        <p:spPr>
          <a:xfrm>
            <a:off x="4584458" y="1038300"/>
            <a:ext cx="11525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Sentence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: “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el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beneficio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supera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los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riesgos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9A35-F81A-603A-9554-EF80D8A67BB7}"/>
              </a:ext>
            </a:extLst>
          </p:cNvPr>
          <p:cNvSpPr txBox="1"/>
          <p:nvPr/>
        </p:nvSpPr>
        <p:spPr>
          <a:xfrm>
            <a:off x="10759130" y="3434477"/>
            <a:ext cx="680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el</a:t>
            </a:r>
            <a:r>
              <a:rPr lang="en-US" sz="3500" b="1" dirty="0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500" b="1" dirty="0" err="1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beneficio</a:t>
            </a:r>
            <a:r>
              <a:rPr lang="en-US" sz="3500" b="1" dirty="0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500" b="1" dirty="0" err="1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supera</a:t>
            </a:r>
            <a:endParaRPr lang="en-US" sz="3500" b="1" dirty="0"/>
          </a:p>
          <a:p>
            <a:pPr algn="ctr"/>
            <a:r>
              <a:rPr lang="en-US" sz="3500" b="1" dirty="0" err="1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los</a:t>
            </a:r>
            <a:r>
              <a:rPr lang="en-US" sz="3500" b="1" dirty="0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500" b="1" dirty="0" err="1">
                <a:solidFill>
                  <a:srgbClr val="28D232"/>
                </a:solidFill>
                <a:latin typeface="Courier New"/>
                <a:cs typeface="Courier New"/>
                <a:sym typeface="Courier New"/>
              </a:rPr>
              <a:t>riesgos</a:t>
            </a:r>
            <a:endParaRPr lang="en-US" sz="3500" b="1" dirty="0">
              <a:solidFill>
                <a:srgbClr val="28D232"/>
              </a:solidFill>
              <a:latin typeface="Courier New"/>
              <a:cs typeface="Courier New"/>
              <a:sym typeface="Courier New"/>
            </a:endParaRPr>
          </a:p>
        </p:txBody>
      </p:sp>
      <p:sp>
        <p:nvSpPr>
          <p:cNvPr id="6" name="Google Shape;646;p92">
            <a:extLst>
              <a:ext uri="{FF2B5EF4-FFF2-40B4-BE49-F238E27FC236}">
                <a16:creationId xmlns:a16="http://schemas.microsoft.com/office/drawing/2014/main" id="{31F92B00-B981-88E9-D67B-FA81681135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79352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" name="Google Shape;880;p109">
            <a:extLst>
              <a:ext uri="{FF2B5EF4-FFF2-40B4-BE49-F238E27FC236}">
                <a16:creationId xmlns:a16="http://schemas.microsoft.com/office/drawing/2014/main" id="{399455AD-494E-90FF-A9B4-7E76DB5DECE0}"/>
              </a:ext>
            </a:extLst>
          </p:cNvPr>
          <p:cNvSpPr txBox="1"/>
          <p:nvPr/>
        </p:nvSpPr>
        <p:spPr>
          <a:xfrm>
            <a:off x="3506150" y="199200"/>
            <a:ext cx="11411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But Do We Decode Only Hand Position?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11648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17EB9-49E4-8086-40B9-B667CD04C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A452-DD50-DE63-331D-465678931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1AFBF-DBAC-B053-8CB9-3C833A09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81" r="-2716"/>
          <a:stretch/>
        </p:blipFill>
        <p:spPr>
          <a:xfrm>
            <a:off x="4414149" y="2565350"/>
            <a:ext cx="9826893" cy="4478918"/>
          </a:xfrm>
          <a:prstGeom prst="rect">
            <a:avLst/>
          </a:prstGeom>
        </p:spPr>
      </p:pic>
      <p:sp>
        <p:nvSpPr>
          <p:cNvPr id="6" name="Google Shape;880;p109">
            <a:extLst>
              <a:ext uri="{FF2B5EF4-FFF2-40B4-BE49-F238E27FC236}">
                <a16:creationId xmlns:a16="http://schemas.microsoft.com/office/drawing/2014/main" id="{1AB98ECB-2346-997B-A765-FDCD925F9D6A}"/>
              </a:ext>
            </a:extLst>
          </p:cNvPr>
          <p:cNvSpPr txBox="1"/>
          <p:nvPr/>
        </p:nvSpPr>
        <p:spPr>
          <a:xfrm>
            <a:off x="3506150" y="266932"/>
            <a:ext cx="11411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But Do We Decode Only Hand Position?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187074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5"/>
          <p:cNvPicPr preferRelativeResize="0"/>
          <p:nvPr/>
        </p:nvPicPr>
        <p:blipFill rotWithShape="1">
          <a:blip r:embed="rId3">
            <a:alphaModFix/>
          </a:blip>
          <a:srcRect l="6401" t="44848" r="64164"/>
          <a:stretch/>
        </p:blipFill>
        <p:spPr>
          <a:xfrm>
            <a:off x="2490287" y="3498063"/>
            <a:ext cx="2382950" cy="244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95"/>
          <p:cNvCxnSpPr>
            <a:endCxn id="670" idx="2"/>
          </p:cNvCxnSpPr>
          <p:nvPr/>
        </p:nvCxnSpPr>
        <p:spPr>
          <a:xfrm rot="10800000" flipH="1">
            <a:off x="2619563" y="2583013"/>
            <a:ext cx="600" cy="9246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5"/>
          <p:cNvSpPr txBox="1"/>
          <p:nvPr/>
        </p:nvSpPr>
        <p:spPr>
          <a:xfrm>
            <a:off x="836363" y="1750213"/>
            <a:ext cx="3567600" cy="83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Signal acquisition (EEG, MEG, fMRI…)</a:t>
            </a:r>
            <a:endParaRPr sz="22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71" name="Google Shape;671;p95"/>
          <p:cNvCxnSpPr>
            <a:endCxn id="672" idx="1"/>
          </p:cNvCxnSpPr>
          <p:nvPr/>
        </p:nvCxnSpPr>
        <p:spPr>
          <a:xfrm>
            <a:off x="4403963" y="2166625"/>
            <a:ext cx="2189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2" name="Google Shape;672;p95"/>
          <p:cNvSpPr txBox="1"/>
          <p:nvPr/>
        </p:nvSpPr>
        <p:spPr>
          <a:xfrm>
            <a:off x="6593663" y="1750225"/>
            <a:ext cx="3846900" cy="832800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Signal processing (machine learning, deep learning…)</a:t>
            </a:r>
            <a:endParaRPr sz="22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73" name="Google Shape;673;p95"/>
          <p:cNvCxnSpPr>
            <a:endCxn id="674" idx="1"/>
          </p:cNvCxnSpPr>
          <p:nvPr/>
        </p:nvCxnSpPr>
        <p:spPr>
          <a:xfrm>
            <a:off x="10440263" y="2166325"/>
            <a:ext cx="21900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4" name="Google Shape;674;p95"/>
          <p:cNvSpPr txBox="1"/>
          <p:nvPr/>
        </p:nvSpPr>
        <p:spPr>
          <a:xfrm>
            <a:off x="12630263" y="1948975"/>
            <a:ext cx="2382900" cy="435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BCI applications</a:t>
            </a:r>
            <a:endParaRPr sz="22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75" name="Google Shape;675;p95"/>
          <p:cNvCxnSpPr>
            <a:stCxn id="674" idx="2"/>
          </p:cNvCxnSpPr>
          <p:nvPr/>
        </p:nvCxnSpPr>
        <p:spPr>
          <a:xfrm flipH="1">
            <a:off x="12159713" y="2384275"/>
            <a:ext cx="1662000" cy="153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6" name="Google Shape;676;p95"/>
          <p:cNvSpPr txBox="1"/>
          <p:nvPr/>
        </p:nvSpPr>
        <p:spPr>
          <a:xfrm>
            <a:off x="10946838" y="3916375"/>
            <a:ext cx="1722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Robotic arms</a:t>
            </a: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77" name="Google Shape;677;p95"/>
          <p:cNvSpPr txBox="1"/>
          <p:nvPr/>
        </p:nvSpPr>
        <p:spPr>
          <a:xfrm>
            <a:off x="12297963" y="4199875"/>
            <a:ext cx="1403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Wheelchair</a:t>
            </a: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78" name="Google Shape;678;p95"/>
          <p:cNvSpPr txBox="1"/>
          <p:nvPr/>
        </p:nvSpPr>
        <p:spPr>
          <a:xfrm>
            <a:off x="13673213" y="4199875"/>
            <a:ext cx="2190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Speller and </a:t>
            </a:r>
            <a:r>
              <a:rPr lang="en" sz="17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speech generation</a:t>
            </a:r>
            <a:endParaRPr sz="17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79" name="Google Shape;679;p95"/>
          <p:cNvCxnSpPr>
            <a:stCxn id="674" idx="2"/>
          </p:cNvCxnSpPr>
          <p:nvPr/>
        </p:nvCxnSpPr>
        <p:spPr>
          <a:xfrm flipH="1">
            <a:off x="13071713" y="2384275"/>
            <a:ext cx="750000" cy="181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0" name="Google Shape;680;p95"/>
          <p:cNvCxnSpPr>
            <a:stCxn id="674" idx="2"/>
          </p:cNvCxnSpPr>
          <p:nvPr/>
        </p:nvCxnSpPr>
        <p:spPr>
          <a:xfrm>
            <a:off x="13821713" y="2384275"/>
            <a:ext cx="2006100" cy="176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81" name="Google Shape;681;p95"/>
          <p:cNvCxnSpPr>
            <a:stCxn id="674" idx="2"/>
          </p:cNvCxnSpPr>
          <p:nvPr/>
        </p:nvCxnSpPr>
        <p:spPr>
          <a:xfrm>
            <a:off x="13821713" y="2384275"/>
            <a:ext cx="810600" cy="192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2" name="Google Shape;682;p95"/>
          <p:cNvSpPr txBox="1"/>
          <p:nvPr/>
        </p:nvSpPr>
        <p:spPr>
          <a:xfrm>
            <a:off x="15111770" y="4035173"/>
            <a:ext cx="2470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Emotion recognition</a:t>
            </a:r>
            <a:endParaRPr sz="18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83" name="Google Shape;683;p95"/>
          <p:cNvCxnSpPr>
            <a:stCxn id="674" idx="2"/>
          </p:cNvCxnSpPr>
          <p:nvPr/>
        </p:nvCxnSpPr>
        <p:spPr>
          <a:xfrm>
            <a:off x="13821713" y="2384275"/>
            <a:ext cx="2813400" cy="136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84" name="Google Shape;684;p95"/>
          <p:cNvSpPr txBox="1"/>
          <p:nvPr/>
        </p:nvSpPr>
        <p:spPr>
          <a:xfrm>
            <a:off x="16400967" y="3518296"/>
            <a:ext cx="8499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…</a:t>
            </a: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85" name="Google Shape;685;p95"/>
          <p:cNvSpPr/>
          <p:nvPr/>
        </p:nvSpPr>
        <p:spPr>
          <a:xfrm>
            <a:off x="5243525" y="3607925"/>
            <a:ext cx="1862400" cy="832800"/>
          </a:xfrm>
          <a:prstGeom prst="wedgeRoundRectCallout">
            <a:avLst>
              <a:gd name="adj1" fmla="val -80870"/>
              <a:gd name="adj2" fmla="val 163449"/>
              <a:gd name="adj3" fmla="val 0"/>
            </a:avLst>
          </a:prstGeom>
          <a:solidFill>
            <a:schemeClr val="accent4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timistic Text"/>
                <a:ea typeface="Optimistic Text"/>
                <a:cs typeface="Optimistic Text"/>
                <a:sym typeface="Optimistic Text"/>
              </a:rPr>
              <a:t>Feedback</a:t>
            </a:r>
            <a:endParaRPr sz="22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686" name="Google Shape;68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131" y="3922150"/>
            <a:ext cx="2190001" cy="159972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5"/>
          <p:cNvSpPr txBox="1"/>
          <p:nvPr/>
        </p:nvSpPr>
        <p:spPr>
          <a:xfrm>
            <a:off x="7655825" y="4149463"/>
            <a:ext cx="17226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Task…</a:t>
            </a:r>
            <a:endParaRPr sz="22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88" name="Google Shape;688;p9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89" name="Google Shape;68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726" y="6015061"/>
            <a:ext cx="4761100" cy="327031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5"/>
          <p:cNvSpPr txBox="1"/>
          <p:nvPr/>
        </p:nvSpPr>
        <p:spPr>
          <a:xfrm>
            <a:off x="7197275" y="9273050"/>
            <a:ext cx="29505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Image from Astrand et al.</a:t>
            </a:r>
            <a:endParaRPr sz="18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" name="Google Shape;666;p94">
            <a:extLst>
              <a:ext uri="{FF2B5EF4-FFF2-40B4-BE49-F238E27FC236}">
                <a16:creationId xmlns:a16="http://schemas.microsoft.com/office/drawing/2014/main" id="{62D1B631-F8CF-9F9A-0002-5E739E761D77}"/>
              </a:ext>
            </a:extLst>
          </p:cNvPr>
          <p:cNvSpPr txBox="1"/>
          <p:nvPr/>
        </p:nvSpPr>
        <p:spPr>
          <a:xfrm>
            <a:off x="2695950" y="372564"/>
            <a:ext cx="128961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Brain-Computer Interfaces (BCI)</a:t>
            </a:r>
            <a:endParaRPr sz="36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61DE97B0-8DC2-6801-DE08-2F421699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>
            <a:extLst>
              <a:ext uri="{FF2B5EF4-FFF2-40B4-BE49-F238E27FC236}">
                <a16:creationId xmlns:a16="http://schemas.microsoft.com/office/drawing/2014/main" id="{477BFDC4-54A4-8DB7-8159-EE0F56A1DB0B}"/>
              </a:ext>
            </a:extLst>
          </p:cNvPr>
          <p:cNvSpPr txBox="1"/>
          <p:nvPr/>
        </p:nvSpPr>
        <p:spPr>
          <a:xfrm>
            <a:off x="3356860" y="41335"/>
            <a:ext cx="11411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Achievements and Future Directions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892" name="Google Shape;892;p110">
            <a:extLst>
              <a:ext uri="{FF2B5EF4-FFF2-40B4-BE49-F238E27FC236}">
                <a16:creationId xmlns:a16="http://schemas.microsoft.com/office/drawing/2014/main" id="{1AC547D2-F83A-D0A9-369E-2CC4A1227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93" name="Google Shape;893;p110">
            <a:extLst>
              <a:ext uri="{FF2B5EF4-FFF2-40B4-BE49-F238E27FC236}">
                <a16:creationId xmlns:a16="http://schemas.microsoft.com/office/drawing/2014/main" id="{10D9F405-CD84-DBA2-8118-AC97843C7DAA}"/>
              </a:ext>
            </a:extLst>
          </p:cNvPr>
          <p:cNvSpPr txBox="1"/>
          <p:nvPr/>
        </p:nvSpPr>
        <p:spPr>
          <a:xfrm>
            <a:off x="595497" y="3622323"/>
            <a:ext cx="15931436" cy="381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Next Steps</a:t>
            </a:r>
            <a:b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</a:br>
            <a:endParaRPr lang="en-US" sz="25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From </a:t>
            </a: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synchronous 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to </a:t>
            </a: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asynchronous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: remove button onset dependency.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Continuation of the </a:t>
            </a: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data collection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: scaling laws are verified.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508000" indent="-457200"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End-to-end approach 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with pretrained language models.</a:t>
            </a:r>
            <a:endParaRPr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endParaRPr lang="en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" name="Google Shape;893;p110">
            <a:extLst>
              <a:ext uri="{FF2B5EF4-FFF2-40B4-BE49-F238E27FC236}">
                <a16:creationId xmlns:a16="http://schemas.microsoft.com/office/drawing/2014/main" id="{81FBD8E8-FD2E-A748-A413-4B73AC0D5C64}"/>
              </a:ext>
            </a:extLst>
          </p:cNvPr>
          <p:cNvSpPr txBox="1"/>
          <p:nvPr/>
        </p:nvSpPr>
        <p:spPr>
          <a:xfrm>
            <a:off x="595497" y="982970"/>
            <a:ext cx="15565123" cy="229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>
              <a:buClr>
                <a:schemeClr val="dk1"/>
              </a:buClr>
              <a:buSzPts val="2800"/>
            </a:pP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Achievements</a:t>
            </a:r>
            <a:b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</a:br>
            <a:endParaRPr lang="en-US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Unseen </a:t>
            </a:r>
            <a:r>
              <a:rPr lang="en-US" sz="25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performance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 using noninvasive tools for a production task.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Insights on why it is interesting to record from the scalp directly (and maybe not the wrist) </a:t>
            </a:r>
            <a:r>
              <a:rPr lang="en-US" sz="25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Wingdings" panose="05000000000000000000" pitchFamily="2" charset="2"/>
              </a:rPr>
              <a:t> Cognition access</a:t>
            </a:r>
            <a:endParaRPr lang="en-US" sz="25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3" name="Picture 2" descr="A diagram of a person's head&#10;&#10;AI-generated content may be incorrect.">
            <a:extLst>
              <a:ext uri="{FF2B5EF4-FFF2-40B4-BE49-F238E27FC236}">
                <a16:creationId xmlns:a16="http://schemas.microsoft.com/office/drawing/2014/main" id="{F76C8C02-62E5-9845-2356-C93DCF8B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99" y="5143500"/>
            <a:ext cx="7322835" cy="3549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71380-2F5A-EDD5-4A5A-F651F0700EF0}"/>
              </a:ext>
            </a:extLst>
          </p:cNvPr>
          <p:cNvSpPr txBox="1"/>
          <p:nvPr/>
        </p:nvSpPr>
        <p:spPr>
          <a:xfrm>
            <a:off x="13482787" y="8681100"/>
            <a:ext cx="2570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 dirty="0">
                <a:solidFill>
                  <a:schemeClr val="accent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Willett </a:t>
            </a:r>
            <a:r>
              <a:rPr lang="en-GB" i="1" dirty="0">
                <a:solidFill>
                  <a:schemeClr val="accent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et al. (2023)</a:t>
            </a:r>
            <a:endParaRPr lang="en-GB" sz="1400" i="1" dirty="0">
              <a:solidFill>
                <a:schemeClr val="accent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5" name="decoded_sentences_animation (2)">
            <a:hlinkClick r:id="" action="ppaction://media"/>
            <a:extLst>
              <a:ext uri="{FF2B5EF4-FFF2-40B4-BE49-F238E27FC236}">
                <a16:creationId xmlns:a16="http://schemas.microsoft.com/office/drawing/2014/main" id="{5C51C2E1-C200-8042-EE0D-1CB5342213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25" t="41816" r="525" b="41780"/>
          <a:stretch/>
        </p:blipFill>
        <p:spPr>
          <a:xfrm>
            <a:off x="428019" y="7843382"/>
            <a:ext cx="10239980" cy="12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3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/>
          <p:nvPr/>
        </p:nvSpPr>
        <p:spPr>
          <a:xfrm>
            <a:off x="2964167" y="4304400"/>
            <a:ext cx="11411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Thank You !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892" name="Google Shape;892;p11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80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26" name="Google Shape;926;p114"/>
          <p:cNvSpPr txBox="1"/>
          <p:nvPr/>
        </p:nvSpPr>
        <p:spPr>
          <a:xfrm>
            <a:off x="495300" y="1833575"/>
            <a:ext cx="16890900" cy="8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400" b="1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24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Défossez, A., Caucheteux, C., Rapin, J. 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2400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Decoding speech perception from non-invasive brain recordings. 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Nat Mach Intell</a:t>
            </a:r>
            <a:r>
              <a:rPr lang="en" sz="2400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5, 1097–1107 (2023).</a:t>
            </a:r>
            <a:br>
              <a:rPr lang="en" sz="2400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Caucheteux, C., Gramfort, A. &amp; King, JR. Evidence of a predictive coding hierarchy in the human brain listening to speech. Nat Hum Behav 7, 430–441 (2023).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Sato, Motoshige, et al. "Scaling Law in Neural Data: Non-Invasive Speech Decoding with 175 Hours of EEG Data." (2024).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Sivakumar, V., Seely, J., Du, A. et al. “emg2qwerty: A Large Dataset with Baselines for Touch Typing using Surface Electromyography.” (2024).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Hao, Yaoyao, et al. "Decoding imaginary handwriting trajectories of multi-stroke characters for universal brain-to-text translation." (2024).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6.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D’Ascoli, S., Bel, C., Rapin, J. et al. “Decoding individual words from non-invasive brain recordings.” (2024).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7.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Shao, Jie, et al. "Is normalization indispensable for training deep neural network?." Advances in Neural Information Processing Systems 33 (2020).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8.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Crell, Markus R., and Gernot R. Mueller-Putz. "Towards EEG-to-Text: Handwritten Character Classification via Continuous Kinematic Decoding." (2024).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9.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Lawhern, Vernon J., et al. "EEGNet: a compact convolutional neural network for EEG-based brain–computer interfaces." (2018).</a:t>
            </a:r>
            <a:b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400" b="1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10.</a:t>
            </a:r>
            <a:r>
              <a:rPr lang="en" sz="2400" i="1">
                <a:solidFill>
                  <a:srgbClr val="222222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 Feit, Anna Maria, Daryl Weir, and Antti Oulasvirta. "How we type: Movement strategies and performance in everyday typing." Proceedings of the 2016 chi conference on human factors in computing systems. 2016.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927" name="Google Shape;92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82" y="313100"/>
            <a:ext cx="2151217" cy="14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14"/>
          <p:cNvSpPr txBox="1">
            <a:spLocks noGrp="1"/>
          </p:cNvSpPr>
          <p:nvPr>
            <p:ph type="ctrTitle"/>
          </p:nvPr>
        </p:nvSpPr>
        <p:spPr>
          <a:xfrm>
            <a:off x="604800" y="11025"/>
            <a:ext cx="17078400" cy="220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</a:rPr>
              <a:t>References</a:t>
            </a:r>
            <a:endParaRPr sz="5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5"/>
          <p:cNvSpPr txBox="1"/>
          <p:nvPr/>
        </p:nvSpPr>
        <p:spPr>
          <a:xfrm>
            <a:off x="2354934" y="378813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Problem Definition 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693" name="Google Shape;693;p95"/>
          <p:cNvSpPr txBox="1"/>
          <p:nvPr/>
        </p:nvSpPr>
        <p:spPr>
          <a:xfrm>
            <a:off x="836363" y="1750213"/>
            <a:ext cx="3567600" cy="83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Signal acquisition (</a:t>
            </a: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EEG</a:t>
            </a: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 and </a:t>
            </a: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  <a:r>
              <a:rPr lang="en" sz="220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)</a:t>
            </a:r>
            <a:endParaRPr sz="220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94" name="Google Shape;694;p95"/>
          <p:cNvCxnSpPr>
            <a:endCxn id="695" idx="1"/>
          </p:cNvCxnSpPr>
          <p:nvPr/>
        </p:nvCxnSpPr>
        <p:spPr>
          <a:xfrm>
            <a:off x="4403975" y="2314700"/>
            <a:ext cx="2189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5" name="Google Shape;695;p95"/>
          <p:cNvSpPr txBox="1"/>
          <p:nvPr/>
        </p:nvSpPr>
        <p:spPr>
          <a:xfrm>
            <a:off x="6593675" y="1514900"/>
            <a:ext cx="3846900" cy="1599600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Deep Learning 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Pipeline for Classification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696" name="Google Shape;696;p95"/>
          <p:cNvCxnSpPr>
            <a:endCxn id="697" idx="1"/>
          </p:cNvCxnSpPr>
          <p:nvPr/>
        </p:nvCxnSpPr>
        <p:spPr>
          <a:xfrm>
            <a:off x="10440278" y="2342425"/>
            <a:ext cx="21900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7" name="Google Shape;697;p95"/>
          <p:cNvSpPr txBox="1"/>
          <p:nvPr/>
        </p:nvSpPr>
        <p:spPr>
          <a:xfrm>
            <a:off x="12630278" y="1948975"/>
            <a:ext cx="2950500" cy="787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Text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00" name="Google Shape;700;p95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01" name="Google Shape;7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5" y="2768725"/>
            <a:ext cx="2684275" cy="246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9EB99E26-EC4E-4D60-E17F-AB61077F1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823" y="3930160"/>
            <a:ext cx="1635368" cy="1635368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D234B544-BFB1-F5BC-B28B-AAD2856D3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526" y="2945947"/>
            <a:ext cx="1538121" cy="1538121"/>
          </a:xfrm>
          <a:prstGeom prst="rect">
            <a:avLst/>
          </a:prstGeom>
        </p:spPr>
      </p:pic>
      <p:sp>
        <p:nvSpPr>
          <p:cNvPr id="686" name="Google Shape;686;p94"/>
          <p:cNvSpPr txBox="1"/>
          <p:nvPr/>
        </p:nvSpPr>
        <p:spPr>
          <a:xfrm>
            <a:off x="608468" y="7258430"/>
            <a:ext cx="17053800" cy="1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Roboto"/>
              <a:buChar char="●"/>
            </a:pPr>
            <a:r>
              <a:rPr lang="en" sz="28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Non-invasive methods are </a:t>
            </a:r>
            <a:r>
              <a:rPr lang="en" sz="28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not</a:t>
            </a:r>
            <a:r>
              <a:rPr lang="en" sz="28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 yet able to </a:t>
            </a:r>
            <a:r>
              <a:rPr lang="en" sz="28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properly decode </a:t>
            </a:r>
            <a:r>
              <a:rPr lang="en" sz="28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communication and language.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Roboto"/>
              <a:buChar char="●"/>
            </a:pPr>
            <a:r>
              <a:rPr lang="en" sz="2800" dirty="0">
                <a:solidFill>
                  <a:schemeClr val="dk1"/>
                </a:solidFill>
                <a:highlight>
                  <a:schemeClr val="accent4"/>
                </a:highlight>
                <a:latin typeface="Optimistic Text"/>
                <a:ea typeface="Roboto"/>
                <a:cs typeface="Optimistic Text"/>
                <a:sym typeface="Optimistic Text"/>
              </a:rPr>
              <a:t>Typing is well suited for not creating large artifacts.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Roboto"/>
              <a:buChar char="●"/>
            </a:pPr>
            <a:r>
              <a:rPr lang="en" sz="2800" dirty="0">
                <a:solidFill>
                  <a:schemeClr val="dk1"/>
                </a:solidFill>
                <a:highlight>
                  <a:schemeClr val="accent4"/>
                </a:highlight>
                <a:latin typeface="Optimistic Text"/>
                <a:ea typeface="Roboto"/>
                <a:cs typeface="Optimistic Text"/>
                <a:sym typeface="Optimistic Text"/>
              </a:rPr>
              <a:t>Very little literature for typing task with EEG and MEG.</a:t>
            </a:r>
          </a:p>
          <a:p>
            <a:pPr marL="457200" indent="-406400">
              <a:buClr>
                <a:srgbClr val="222222"/>
              </a:buClr>
              <a:buSzPts val="2800"/>
              <a:buFont typeface="Roboto"/>
              <a:buChar char="●"/>
            </a:pPr>
            <a:r>
              <a:rPr lang="en-US" sz="2800" dirty="0">
                <a:solidFill>
                  <a:srgbClr val="222222"/>
                </a:solidFill>
                <a:highlight>
                  <a:schemeClr val="accent4"/>
                </a:highlight>
                <a:latin typeface="Optimistic Text" panose="020B0604020202020204" charset="0"/>
                <a:ea typeface="Roboto"/>
                <a:cs typeface="Optimistic Text" panose="020B0604020202020204" charset="0"/>
                <a:sym typeface="Roboto"/>
              </a:rPr>
              <a:t>It’s very difficult : </a:t>
            </a:r>
            <a:r>
              <a:rPr lang="en-US" sz="2800" i="1" dirty="0">
                <a:solidFill>
                  <a:srgbClr val="222222"/>
                </a:solidFill>
                <a:highlight>
                  <a:schemeClr val="accent4"/>
                </a:highlight>
                <a:latin typeface="Optimistic Text" panose="020B0604020202020204" charset="0"/>
                <a:ea typeface="Roboto"/>
                <a:cs typeface="Optimistic Text" panose="020B0604020202020204" charset="0"/>
                <a:sym typeface="Roboto"/>
              </a:rPr>
              <a:t>Crell &amp; al. (2024) </a:t>
            </a:r>
            <a:r>
              <a:rPr lang="en-US" sz="2800" dirty="0">
                <a:solidFill>
                  <a:srgbClr val="222222"/>
                </a:solidFill>
                <a:highlight>
                  <a:schemeClr val="accent4"/>
                </a:highlight>
                <a:latin typeface="Optimistic Text" panose="020B0604020202020204" charset="0"/>
                <a:ea typeface="Roboto"/>
                <a:cs typeface="Optimistic Text" panose="020B0604020202020204" charset="0"/>
                <a:sym typeface="Roboto"/>
              </a:rPr>
              <a:t>achieves 75.8% error rate with a 10 letters restriction on EEG</a:t>
            </a:r>
            <a:r>
              <a:rPr lang="en-US" sz="2800" b="1" dirty="0">
                <a:solidFill>
                  <a:srgbClr val="222222"/>
                </a:solidFill>
                <a:highlight>
                  <a:schemeClr val="accent4"/>
                </a:highlight>
                <a:latin typeface="Optimistic Text" panose="020B0604020202020204" charset="0"/>
                <a:ea typeface="Roboto"/>
                <a:cs typeface="Optimistic Text" panose="020B0604020202020204" charset="0"/>
                <a:sym typeface="Roboto"/>
              </a:rPr>
              <a:t> </a:t>
            </a:r>
            <a:r>
              <a:rPr lang="en-US" sz="2800" dirty="0">
                <a:solidFill>
                  <a:srgbClr val="222222"/>
                </a:solidFill>
                <a:highlight>
                  <a:schemeClr val="accent4"/>
                </a:highlight>
                <a:latin typeface="Optimistic Text" panose="020B0604020202020204" charset="0"/>
                <a:ea typeface="Roboto"/>
                <a:cs typeface="Optimistic Text" panose="020B0604020202020204" charset="0"/>
                <a:sym typeface="Roboto"/>
              </a:rPr>
              <a:t>signals.</a:t>
            </a:r>
            <a:endParaRPr sz="2800" dirty="0">
              <a:solidFill>
                <a:srgbClr val="222222"/>
              </a:solidFill>
              <a:highlight>
                <a:schemeClr val="accent4"/>
              </a:highlight>
              <a:latin typeface="Optimistic Text" panose="020B0604020202020204" charset="0"/>
              <a:ea typeface="Roboto"/>
              <a:cs typeface="Optimistic Text" panose="020B0604020202020204" charset="0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222222"/>
              </a:solidFill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 descr="A computer parts and a keyboard&#10;&#10;AI-generated content may be incorrect.">
            <a:extLst>
              <a:ext uri="{FF2B5EF4-FFF2-40B4-BE49-F238E27FC236}">
                <a16:creationId xmlns:a16="http://schemas.microsoft.com/office/drawing/2014/main" id="{C002885F-5B57-49D6-C6AF-7750D9E1ACD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9" t="2300" r="53100"/>
          <a:stretch/>
        </p:blipFill>
        <p:spPr>
          <a:xfrm>
            <a:off x="8636000" y="3507950"/>
            <a:ext cx="6542081" cy="3750480"/>
          </a:xfrm>
          <a:prstGeom prst="rect">
            <a:avLst/>
          </a:prstGeom>
        </p:spPr>
      </p:pic>
      <p:sp>
        <p:nvSpPr>
          <p:cNvPr id="4" name="Google Shape;748;p98">
            <a:extLst>
              <a:ext uri="{FF2B5EF4-FFF2-40B4-BE49-F238E27FC236}">
                <a16:creationId xmlns:a16="http://schemas.microsoft.com/office/drawing/2014/main" id="{0E7A2779-44D8-9700-ED6A-17DD7A6DDD3B}"/>
              </a:ext>
            </a:extLst>
          </p:cNvPr>
          <p:cNvSpPr txBox="1"/>
          <p:nvPr/>
        </p:nvSpPr>
        <p:spPr>
          <a:xfrm>
            <a:off x="4819067" y="4557172"/>
            <a:ext cx="3878477" cy="1820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timistic Text"/>
              <a:buChar char="●"/>
            </a:pPr>
            <a:r>
              <a:rPr lang="en" sz="21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Spanish Language</a:t>
            </a: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1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timistic Text"/>
              <a:buChar char="●"/>
            </a:pPr>
            <a:r>
              <a:rPr lang="en" sz="21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20 participants</a:t>
            </a: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1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timistic Text"/>
              <a:buChar char="●"/>
            </a:pPr>
            <a:r>
              <a:rPr lang="en" sz="21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~1 hour/participants</a:t>
            </a: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1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timistic Text"/>
              <a:buChar char="●"/>
            </a:pPr>
            <a:r>
              <a:rPr lang="en" sz="21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29 different keystrokes</a:t>
            </a:r>
            <a:endParaRPr sz="21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9"/>
          <p:cNvSpPr txBox="1"/>
          <p:nvPr/>
        </p:nvSpPr>
        <p:spPr>
          <a:xfrm>
            <a:off x="836363" y="1873301"/>
            <a:ext cx="3567600" cy="83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Signal acquisition (</a:t>
            </a: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)</a:t>
            </a:r>
            <a:endParaRPr sz="22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758" name="Google Shape;758;p99"/>
          <p:cNvCxnSpPr>
            <a:endCxn id="759" idx="1"/>
          </p:cNvCxnSpPr>
          <p:nvPr/>
        </p:nvCxnSpPr>
        <p:spPr>
          <a:xfrm>
            <a:off x="4403975" y="2314700"/>
            <a:ext cx="2189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59" name="Google Shape;759;p99"/>
          <p:cNvSpPr txBox="1"/>
          <p:nvPr/>
        </p:nvSpPr>
        <p:spPr>
          <a:xfrm>
            <a:off x="6593675" y="1514900"/>
            <a:ext cx="3846900" cy="1599600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Deep Learning </a:t>
            </a:r>
            <a:endParaRPr sz="2200" b="1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Pipeline for Classification</a:t>
            </a:r>
            <a:endParaRPr sz="2200" b="1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760" name="Google Shape;760;p99"/>
          <p:cNvCxnSpPr>
            <a:endCxn id="761" idx="1"/>
          </p:cNvCxnSpPr>
          <p:nvPr/>
        </p:nvCxnSpPr>
        <p:spPr>
          <a:xfrm>
            <a:off x="10440278" y="2342425"/>
            <a:ext cx="21900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1" name="Google Shape;761;p99"/>
          <p:cNvSpPr txBox="1"/>
          <p:nvPr/>
        </p:nvSpPr>
        <p:spPr>
          <a:xfrm>
            <a:off x="12630278" y="1948975"/>
            <a:ext cx="2950500" cy="787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Text</a:t>
            </a:r>
            <a:endParaRPr sz="2200" b="1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62" name="Google Shape;762;p99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63" name="Google Shape;763;p99"/>
          <p:cNvSpPr txBox="1"/>
          <p:nvPr/>
        </p:nvSpPr>
        <p:spPr>
          <a:xfrm>
            <a:off x="432975" y="6316003"/>
            <a:ext cx="4716000" cy="25202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timistic Text"/>
              <a:buChar char="●"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MEG/EEG recordings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timistic Text"/>
              <a:buChar char="●"/>
            </a:pP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Temporal Series </a:t>
            </a:r>
            <a:endParaRPr sz="22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timistic Text"/>
              <a:buChar char="●"/>
            </a:pPr>
            <a:r>
              <a:rPr lang="en-US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Minimal Preprocessing</a:t>
            </a:r>
            <a:endParaRPr sz="22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timistic Text"/>
              <a:buChar char="●"/>
            </a:pP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0.5s window</a:t>
            </a:r>
            <a:endParaRPr sz="2200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timistic Text"/>
              <a:buChar char="●"/>
            </a:pPr>
            <a:r>
              <a:rPr lang="en" sz="22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Dimension: (B, C, T)</a:t>
            </a:r>
          </a:p>
        </p:txBody>
      </p:sp>
      <p:cxnSp>
        <p:nvCxnSpPr>
          <p:cNvPr id="764" name="Google Shape;764;p99"/>
          <p:cNvCxnSpPr>
            <a:cxnSpLocks/>
            <a:stCxn id="763" idx="3"/>
            <a:endCxn id="765" idx="1"/>
          </p:cNvCxnSpPr>
          <p:nvPr/>
        </p:nvCxnSpPr>
        <p:spPr>
          <a:xfrm flipV="1">
            <a:off x="5148975" y="7568650"/>
            <a:ext cx="1444403" cy="748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5" name="Google Shape;765;p99"/>
          <p:cNvSpPr txBox="1"/>
          <p:nvPr/>
        </p:nvSpPr>
        <p:spPr>
          <a:xfrm>
            <a:off x="6593378" y="6768850"/>
            <a:ext cx="3846900" cy="1599600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Classification Problem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 b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Cross Entropy Loss</a:t>
            </a:r>
            <a:endParaRPr sz="2200" b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766" name="Google Shape;766;p99"/>
          <p:cNvCxnSpPr>
            <a:cxnSpLocks/>
            <a:stCxn id="765" idx="3"/>
          </p:cNvCxnSpPr>
          <p:nvPr/>
        </p:nvCxnSpPr>
        <p:spPr>
          <a:xfrm>
            <a:off x="10440278" y="7568650"/>
            <a:ext cx="2647550" cy="8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67" name="Google Shape;767;p99"/>
          <p:cNvSpPr txBox="1"/>
          <p:nvPr/>
        </p:nvSpPr>
        <p:spPr>
          <a:xfrm>
            <a:off x="13087478" y="7183050"/>
            <a:ext cx="2950500" cy="787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Correct Keystroke</a:t>
            </a:r>
            <a:endParaRPr sz="2200" b="1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68" name="Google Shape;768;p99"/>
          <p:cNvSpPr txBox="1"/>
          <p:nvPr/>
        </p:nvSpPr>
        <p:spPr>
          <a:xfrm>
            <a:off x="13087475" y="6777000"/>
            <a:ext cx="2190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What is Y?</a:t>
            </a:r>
            <a:endParaRPr sz="1800" i="1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69" name="Google Shape;769;p99"/>
          <p:cNvSpPr txBox="1"/>
          <p:nvPr/>
        </p:nvSpPr>
        <p:spPr>
          <a:xfrm>
            <a:off x="585375" y="5886679"/>
            <a:ext cx="2190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What is X?</a:t>
            </a:r>
            <a:endParaRPr sz="18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5" name="Google Shape;701;p95">
            <a:extLst>
              <a:ext uri="{FF2B5EF4-FFF2-40B4-BE49-F238E27FC236}">
                <a16:creationId xmlns:a16="http://schemas.microsoft.com/office/drawing/2014/main" id="{2D66BEA2-2966-B5AF-33EE-9511A5C042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5" y="2768725"/>
            <a:ext cx="2684275" cy="246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 descr="Keyboard with solid fill">
            <a:extLst>
              <a:ext uri="{FF2B5EF4-FFF2-40B4-BE49-F238E27FC236}">
                <a16:creationId xmlns:a16="http://schemas.microsoft.com/office/drawing/2014/main" id="{DE2657A7-EA0B-E614-3C1C-B103D8776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823" y="3930160"/>
            <a:ext cx="1635368" cy="1635368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6E55B04C-A816-FA11-680B-67AB0B4DC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526" y="2945947"/>
            <a:ext cx="1538121" cy="1538121"/>
          </a:xfrm>
          <a:prstGeom prst="rect">
            <a:avLst/>
          </a:prstGeom>
        </p:spPr>
      </p:pic>
      <p:sp>
        <p:nvSpPr>
          <p:cNvPr id="2" name="Google Shape;692;p95">
            <a:extLst>
              <a:ext uri="{FF2B5EF4-FFF2-40B4-BE49-F238E27FC236}">
                <a16:creationId xmlns:a16="http://schemas.microsoft.com/office/drawing/2014/main" id="{C9B7FBF0-FA9C-9471-D4A1-BAD27D1E9C8F}"/>
              </a:ext>
            </a:extLst>
          </p:cNvPr>
          <p:cNvSpPr txBox="1"/>
          <p:nvPr/>
        </p:nvSpPr>
        <p:spPr>
          <a:xfrm>
            <a:off x="2354934" y="378813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Problem Definition 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4"/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Any Signal ?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833" name="Google Shape;833;p104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CD35E-D68F-8E0E-8175-50C1F6D79630}"/>
              </a:ext>
            </a:extLst>
          </p:cNvPr>
          <p:cNvSpPr txBox="1"/>
          <p:nvPr/>
        </p:nvSpPr>
        <p:spPr>
          <a:xfrm>
            <a:off x="6777230" y="7127676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2200" dirty="0">
                <a:latin typeface="Optimistic Text" panose="020B0503020203020204" pitchFamily="34" charset="0"/>
                <a:cs typeface="Optimistic Text" panose="020B0503020203020204" pitchFamily="34" charset="0"/>
              </a:rPr>
              <a:t>Keystrokes can be linearly decoded better than chance, </a:t>
            </a:r>
          </a:p>
          <a:p>
            <a:pPr algn="ctr"/>
            <a:r>
              <a:rPr lang="en-FR" sz="2200" dirty="0">
                <a:latin typeface="Optimistic Text" panose="020B0503020203020204" pitchFamily="34" charset="0"/>
                <a:cs typeface="Optimistic Text" panose="020B0503020203020204" pitchFamily="34" charset="0"/>
              </a:rPr>
              <a:t>but accuracies are very 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436B2B-D90C-48FB-66FA-134D3CBB60F2}"/>
              </a:ext>
            </a:extLst>
          </p:cNvPr>
          <p:cNvGrpSpPr/>
          <p:nvPr/>
        </p:nvGrpSpPr>
        <p:grpSpPr>
          <a:xfrm>
            <a:off x="5345722" y="2074984"/>
            <a:ext cx="11321565" cy="4737279"/>
            <a:chOff x="1860550" y="1913165"/>
            <a:chExt cx="13275128" cy="5524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EBD50C-AAD0-B745-3753-547D416E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9978" y="1913165"/>
              <a:ext cx="6235700" cy="5524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591192-BBEF-BF18-AA97-5CE24C53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550" y="1913165"/>
              <a:ext cx="6235700" cy="51689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D97A1C-9110-15D3-0541-9010028C3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99" y="797125"/>
            <a:ext cx="3022600" cy="420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6BF6F-C9EA-9F9B-9813-066FCF21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99" y="5410547"/>
            <a:ext cx="3022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0"/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 Pipeline</a:t>
            </a:r>
            <a:endParaRPr sz="4000" b="1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77" name="Google Shape;777;p100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 descr="A computer parts and a keyboard&#10;&#10;AI-generated content may be incorrect.">
            <a:extLst>
              <a:ext uri="{FF2B5EF4-FFF2-40B4-BE49-F238E27FC236}">
                <a16:creationId xmlns:a16="http://schemas.microsoft.com/office/drawing/2014/main" id="{61B5028E-4698-A195-9730-82DB11F0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"/>
          <a:stretch/>
        </p:blipFill>
        <p:spPr>
          <a:xfrm>
            <a:off x="1640114" y="2787039"/>
            <a:ext cx="14727626" cy="40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4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10BD8BBC-D373-333F-F554-CBE560981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0">
            <a:extLst>
              <a:ext uri="{FF2B5EF4-FFF2-40B4-BE49-F238E27FC236}">
                <a16:creationId xmlns:a16="http://schemas.microsoft.com/office/drawing/2014/main" id="{0A244875-D954-D7A6-A5D2-1A956604584C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 Pipeline</a:t>
            </a:r>
            <a:endParaRPr sz="4000" b="1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77" name="Google Shape;777;p100">
            <a:extLst>
              <a:ext uri="{FF2B5EF4-FFF2-40B4-BE49-F238E27FC236}">
                <a16:creationId xmlns:a16="http://schemas.microsoft.com/office/drawing/2014/main" id="{EF466812-9B1D-021B-752E-411DDEF480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E373393-5C9F-82F1-167E-BD7A8367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62" y="2253867"/>
            <a:ext cx="16668136" cy="50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5021F6E9-8BD6-0E83-46DD-DBA093AC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0">
            <a:extLst>
              <a:ext uri="{FF2B5EF4-FFF2-40B4-BE49-F238E27FC236}">
                <a16:creationId xmlns:a16="http://schemas.microsoft.com/office/drawing/2014/main" id="{B13E9563-CD44-36F6-B5F7-3490418DD7C0}"/>
              </a:ext>
            </a:extLst>
          </p:cNvPr>
          <p:cNvSpPr txBox="1"/>
          <p:nvPr/>
        </p:nvSpPr>
        <p:spPr>
          <a:xfrm>
            <a:off x="3205550" y="377575"/>
            <a:ext cx="122484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Model Performance and Ablation Studies</a:t>
            </a:r>
            <a:endParaRPr sz="40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77" name="Google Shape;777;p100">
            <a:extLst>
              <a:ext uri="{FF2B5EF4-FFF2-40B4-BE49-F238E27FC236}">
                <a16:creationId xmlns:a16="http://schemas.microsoft.com/office/drawing/2014/main" id="{6EC82A9C-BED7-E4A5-BA9E-9F920154E3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18DE3-230F-4577-ADE0-ABCEA1B0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700"/>
          <a:stretch/>
        </p:blipFill>
        <p:spPr>
          <a:xfrm>
            <a:off x="4309532" y="2610751"/>
            <a:ext cx="10776271" cy="4738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46342-5CE8-C1CE-65F6-CCFD3F491A2C}"/>
              </a:ext>
            </a:extLst>
          </p:cNvPr>
          <p:cNvSpPr txBox="1"/>
          <p:nvPr/>
        </p:nvSpPr>
        <p:spPr>
          <a:xfrm>
            <a:off x="4757750" y="8536307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2200" dirty="0">
                <a:latin typeface="Optimistic Text" panose="020B0503020203020204" pitchFamily="34" charset="0"/>
                <a:cs typeface="Optimistic Text" panose="020B0503020203020204" pitchFamily="34" charset="0"/>
              </a:rPr>
              <a:t>EEG: 1/3 characters correct</a:t>
            </a:r>
            <a:br>
              <a:rPr lang="en-FR" sz="2200" dirty="0"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FR" sz="2200" dirty="0">
                <a:latin typeface="Optimistic Text" panose="020B0503020203020204" pitchFamily="34" charset="0"/>
                <a:cs typeface="Optimistic Text" panose="020B0503020203020204" pitchFamily="34" charset="0"/>
              </a:rPr>
              <a:t>MEG: 2/3 characters correct (up to 80% for best subjects)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9865F3-F1B7-2576-6552-1B0D0DE9CE3F}"/>
              </a:ext>
            </a:extLst>
          </p:cNvPr>
          <p:cNvCxnSpPr>
            <a:cxnSpLocks/>
          </p:cNvCxnSpPr>
          <p:nvPr/>
        </p:nvCxnSpPr>
        <p:spPr>
          <a:xfrm>
            <a:off x="2777066" y="386080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3D6A5C-B93B-32BE-8181-A675819B5A5D}"/>
              </a:ext>
            </a:extLst>
          </p:cNvPr>
          <p:cNvSpPr txBox="1"/>
          <p:nvPr/>
        </p:nvSpPr>
        <p:spPr>
          <a:xfrm>
            <a:off x="1648231" y="4310390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/>
              <a:t>The Lower </a:t>
            </a:r>
          </a:p>
          <a:p>
            <a:r>
              <a:rPr lang="en-FR" b="1" dirty="0"/>
              <a:t>The Better</a:t>
            </a:r>
          </a:p>
        </p:txBody>
      </p:sp>
    </p:spTree>
    <p:extLst>
      <p:ext uri="{BB962C8B-B14F-4D97-AF65-F5344CB8AC3E}">
        <p14:creationId xmlns:p14="http://schemas.microsoft.com/office/powerpoint/2010/main" val="128750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9"/>
          <p:cNvSpPr txBox="1"/>
          <p:nvPr/>
        </p:nvSpPr>
        <p:spPr>
          <a:xfrm>
            <a:off x="3119850" y="190050"/>
            <a:ext cx="12505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Decoded Sentence Showcase</a:t>
            </a:r>
            <a:endParaRPr sz="3600" b="1" dirty="0">
              <a:solidFill>
                <a:schemeClr val="accent6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996" name="Google Shape;9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67" y="2694421"/>
            <a:ext cx="2684275" cy="246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Google Shape;998;p119"/>
          <p:cNvCxnSpPr>
            <a:cxnSpLocks/>
            <a:endCxn id="999" idx="1"/>
          </p:cNvCxnSpPr>
          <p:nvPr/>
        </p:nvCxnSpPr>
        <p:spPr>
          <a:xfrm flipV="1">
            <a:off x="3690257" y="4134912"/>
            <a:ext cx="1608018" cy="2804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99" name="Google Shape;999;p119"/>
          <p:cNvSpPr txBox="1"/>
          <p:nvPr/>
        </p:nvSpPr>
        <p:spPr>
          <a:xfrm>
            <a:off x="5298275" y="3363158"/>
            <a:ext cx="3846900" cy="1543508"/>
          </a:xfrm>
          <a:prstGeom prst="rect">
            <a:avLst/>
          </a:prstGeom>
          <a:solidFill>
            <a:srgbClr val="FFF3A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Brain2Qwerty</a:t>
            </a:r>
            <a:endParaRPr sz="3400" b="1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cxnSp>
        <p:nvCxnSpPr>
          <p:cNvPr id="1000" name="Google Shape;1000;p119"/>
          <p:cNvCxnSpPr>
            <a:cxnSpLocks/>
            <a:endCxn id="1001" idx="1"/>
          </p:cNvCxnSpPr>
          <p:nvPr/>
        </p:nvCxnSpPr>
        <p:spPr>
          <a:xfrm flipV="1">
            <a:off x="9145175" y="4136383"/>
            <a:ext cx="2094015" cy="169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01" name="Google Shape;1001;p119"/>
          <p:cNvSpPr/>
          <p:nvPr/>
        </p:nvSpPr>
        <p:spPr>
          <a:xfrm>
            <a:off x="11239190" y="2821638"/>
            <a:ext cx="5874378" cy="2629490"/>
          </a:xfrm>
          <a:prstGeom prst="rect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00B050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cxnSp>
        <p:nvCxnSpPr>
          <p:cNvPr id="1002" name="Google Shape;1002;p119"/>
          <p:cNvCxnSpPr>
            <a:cxnSpLocks/>
          </p:cNvCxnSpPr>
          <p:nvPr/>
        </p:nvCxnSpPr>
        <p:spPr>
          <a:xfrm>
            <a:off x="2562103" y="5144909"/>
            <a:ext cx="0" cy="149741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Google Shape;997;p119">
            <a:extLst>
              <a:ext uri="{FF2B5EF4-FFF2-40B4-BE49-F238E27FC236}">
                <a16:creationId xmlns:a16="http://schemas.microsoft.com/office/drawing/2014/main" id="{36BE15C5-9726-A08B-2FE8-5F1487CBE2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9" y="6642325"/>
            <a:ext cx="5473998" cy="3233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3;p119">
            <a:extLst>
              <a:ext uri="{FF2B5EF4-FFF2-40B4-BE49-F238E27FC236}">
                <a16:creationId xmlns:a16="http://schemas.microsoft.com/office/drawing/2014/main" id="{296343F0-6AC6-4FEF-25A4-D2DFB4CBC741}"/>
              </a:ext>
            </a:extLst>
          </p:cNvPr>
          <p:cNvSpPr txBox="1"/>
          <p:nvPr/>
        </p:nvSpPr>
        <p:spPr>
          <a:xfrm>
            <a:off x="427651" y="6545926"/>
            <a:ext cx="4982970" cy="261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las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teorias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reducen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los</a:t>
            </a:r>
            <a:r>
              <a:rPr lang="en-US" sz="3500" b="1" dirty="0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Courier New" panose="02070309020205020404" pitchFamily="49" charset="0"/>
                <a:ea typeface="Optimistic Text"/>
                <a:cs typeface="Courier New" panose="02070309020205020404" pitchFamily="49" charset="0"/>
                <a:sym typeface="Optimistic Text"/>
              </a:rPr>
              <a:t>numeros</a:t>
            </a:r>
            <a:endParaRPr sz="3500" b="1" dirty="0">
              <a:solidFill>
                <a:schemeClr val="dk1"/>
              </a:solidFill>
              <a:latin typeface="Courier New" panose="02070309020205020404" pitchFamily="49" charset="0"/>
              <a:ea typeface="Optimistic Text"/>
              <a:cs typeface="Courier New" panose="02070309020205020404" pitchFamily="49" charset="0"/>
              <a:sym typeface="Optimistic Text"/>
            </a:endParaRPr>
          </a:p>
        </p:txBody>
      </p:sp>
      <p:pic>
        <p:nvPicPr>
          <p:cNvPr id="12" name="Graphic 11" descr="Keyboard with solid fill">
            <a:extLst>
              <a:ext uri="{FF2B5EF4-FFF2-40B4-BE49-F238E27FC236}">
                <a16:creationId xmlns:a16="http://schemas.microsoft.com/office/drawing/2014/main" id="{4C0771B4-66F9-FFA7-4EE5-AA9BA114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7554" y="4850463"/>
            <a:ext cx="1922526" cy="1922526"/>
          </a:xfrm>
          <a:prstGeom prst="rect">
            <a:avLst/>
          </a:prstGeom>
        </p:spPr>
      </p:pic>
      <p:sp>
        <p:nvSpPr>
          <p:cNvPr id="16" name="Google Shape;1004;p119">
            <a:extLst>
              <a:ext uri="{FF2B5EF4-FFF2-40B4-BE49-F238E27FC236}">
                <a16:creationId xmlns:a16="http://schemas.microsoft.com/office/drawing/2014/main" id="{B063A1BD-C323-EC22-2301-A5EC69D0E4E7}"/>
              </a:ext>
            </a:extLst>
          </p:cNvPr>
          <p:cNvSpPr txBox="1"/>
          <p:nvPr/>
        </p:nvSpPr>
        <p:spPr>
          <a:xfrm>
            <a:off x="280582" y="50801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Typing...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7" name="Google Shape;1004;p119">
            <a:extLst>
              <a:ext uri="{FF2B5EF4-FFF2-40B4-BE49-F238E27FC236}">
                <a16:creationId xmlns:a16="http://schemas.microsoft.com/office/drawing/2014/main" id="{6161B15D-01CA-CED5-9BB5-C4DE64C2333A}"/>
              </a:ext>
            </a:extLst>
          </p:cNvPr>
          <p:cNvSpPr txBox="1"/>
          <p:nvPr/>
        </p:nvSpPr>
        <p:spPr>
          <a:xfrm>
            <a:off x="3378467" y="3021967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MEG</a:t>
            </a:r>
          </a:p>
        </p:txBody>
      </p:sp>
      <p:sp>
        <p:nvSpPr>
          <p:cNvPr id="18" name="Google Shape;1004;p119">
            <a:extLst>
              <a:ext uri="{FF2B5EF4-FFF2-40B4-BE49-F238E27FC236}">
                <a16:creationId xmlns:a16="http://schemas.microsoft.com/office/drawing/2014/main" id="{A7D5F8CD-6EDA-8D1F-8EEC-62727166B4BF}"/>
              </a:ext>
            </a:extLst>
          </p:cNvPr>
          <p:cNvSpPr txBox="1"/>
          <p:nvPr/>
        </p:nvSpPr>
        <p:spPr>
          <a:xfrm>
            <a:off x="3389633" y="3784296"/>
            <a:ext cx="2020988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EEG</a:t>
            </a:r>
          </a:p>
        </p:txBody>
      </p:sp>
      <p:sp>
        <p:nvSpPr>
          <p:cNvPr id="19" name="Google Shape;1004;p119">
            <a:extLst>
              <a:ext uri="{FF2B5EF4-FFF2-40B4-BE49-F238E27FC236}">
                <a16:creationId xmlns:a16="http://schemas.microsoft.com/office/drawing/2014/main" id="{26190FBF-19D9-D8F0-CDB0-7E02230CB690}"/>
              </a:ext>
            </a:extLst>
          </p:cNvPr>
          <p:cNvSpPr txBox="1"/>
          <p:nvPr/>
        </p:nvSpPr>
        <p:spPr>
          <a:xfrm>
            <a:off x="9037854" y="3014976"/>
            <a:ext cx="2298777" cy="1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Decoding…</a:t>
            </a:r>
            <a:endParaRPr sz="2400" i="1" dirty="0">
              <a:solidFill>
                <a:schemeClr val="dk1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E074C-4800-B6A5-901D-9A03A1877172}"/>
              </a:ext>
            </a:extLst>
          </p:cNvPr>
          <p:cNvSpPr txBox="1"/>
          <p:nvPr/>
        </p:nvSpPr>
        <p:spPr>
          <a:xfrm>
            <a:off x="6012294" y="4939428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0.516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AC1B6-2B4E-586D-88DC-A0CBFC3113E2}"/>
              </a:ext>
            </a:extLst>
          </p:cNvPr>
          <p:cNvSpPr txBox="1"/>
          <p:nvPr/>
        </p:nvSpPr>
        <p:spPr>
          <a:xfrm>
            <a:off x="3754033" y="1038878"/>
            <a:ext cx="11525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Sentence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: “las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teorias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reducen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los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 </a:t>
            </a:r>
            <a:r>
              <a:rPr lang="en-US" sz="3500" dirty="0" err="1">
                <a:latin typeface="Optimistic Text" panose="020B0604020202020204" charset="0"/>
                <a:cs typeface="Optimistic Text" panose="020B0604020202020204" charset="0"/>
              </a:rPr>
              <a:t>numeros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A9A35-F81A-603A-9554-EF80D8A67BB7}"/>
              </a:ext>
            </a:extLst>
          </p:cNvPr>
          <p:cNvSpPr txBox="1"/>
          <p:nvPr/>
        </p:nvSpPr>
        <p:spPr>
          <a:xfrm>
            <a:off x="10774679" y="3462308"/>
            <a:ext cx="680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las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angp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dn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lindiii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6" name="Google Shape;646;p92">
            <a:extLst>
              <a:ext uri="{FF2B5EF4-FFF2-40B4-BE49-F238E27FC236}">
                <a16:creationId xmlns:a16="http://schemas.microsoft.com/office/drawing/2014/main" id="{31F92B00-B981-88E9-D67B-FA81681135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6793528" y="9499702"/>
            <a:ext cx="1097400" cy="787500"/>
          </a:xfrm>
          <a:prstGeom prst="rect">
            <a:avLst/>
          </a:prstGeom>
        </p:spPr>
        <p:txBody>
          <a:bodyPr spcFirstLastPara="1" wrap="square" lIns="167625" tIns="167625" rIns="167625" bIns="1676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5F07E-B3B0-1469-1A8A-79199172F965}"/>
              </a:ext>
            </a:extLst>
          </p:cNvPr>
          <p:cNvSpPr txBox="1"/>
          <p:nvPr/>
        </p:nvSpPr>
        <p:spPr>
          <a:xfrm>
            <a:off x="10587612" y="3417277"/>
            <a:ext cx="680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las </a:t>
            </a:r>
            <a:r>
              <a:rPr lang="en-US" sz="36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teorias</a:t>
            </a:r>
            <a:r>
              <a:rPr lang="en-US" sz="36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reducen</a:t>
            </a:r>
            <a:r>
              <a:rPr lang="en-US" sz="36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 </a:t>
            </a:r>
          </a:p>
          <a:p>
            <a:pPr algn="ctr"/>
            <a:r>
              <a:rPr lang="en-US" sz="36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los</a:t>
            </a:r>
            <a:r>
              <a:rPr lang="en-US" sz="3600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numeros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EE36F-E070-9E6C-4C23-4735DC2579E9}"/>
              </a:ext>
            </a:extLst>
          </p:cNvPr>
          <p:cNvSpPr txBox="1"/>
          <p:nvPr/>
        </p:nvSpPr>
        <p:spPr>
          <a:xfrm>
            <a:off x="6012294" y="4939428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0.161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F0ACE59-AA32-2291-51E4-6912D3BFC3B2}"/>
              </a:ext>
            </a:extLst>
          </p:cNvPr>
          <p:cNvSpPr txBox="1"/>
          <p:nvPr/>
        </p:nvSpPr>
        <p:spPr>
          <a:xfrm>
            <a:off x="10528345" y="3432840"/>
            <a:ext cx="680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las</a:t>
            </a:r>
            <a:r>
              <a:rPr lang="en" sz="35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geool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cen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algn="ctr"/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los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nume</a:t>
            </a:r>
            <a:r>
              <a:rPr lang="en" sz="35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35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D27B341-8E95-FD38-4A13-1B38368AF495}"/>
              </a:ext>
            </a:extLst>
          </p:cNvPr>
          <p:cNvSpPr txBox="1"/>
          <p:nvPr/>
        </p:nvSpPr>
        <p:spPr>
          <a:xfrm>
            <a:off x="6029351" y="4939377"/>
            <a:ext cx="285649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Optimistic Text" panose="020B0604020202020204" charset="0"/>
                <a:cs typeface="Optimistic Text" panose="020B0604020202020204" charset="0"/>
              </a:rPr>
              <a:t>CER</a:t>
            </a:r>
            <a:r>
              <a:rPr lang="en-US" sz="3500" dirty="0">
                <a:latin typeface="Optimistic Text" panose="020B0604020202020204" charset="0"/>
                <a:cs typeface="Optimistic Text" panose="020B0604020202020204" charset="0"/>
              </a:rPr>
              <a:t>= 0.0</a:t>
            </a:r>
          </a:p>
        </p:txBody>
      </p:sp>
    </p:spTree>
    <p:extLst>
      <p:ext uri="{BB962C8B-B14F-4D97-AF65-F5344CB8AC3E}">
        <p14:creationId xmlns:p14="http://schemas.microsoft.com/office/powerpoint/2010/main" val="24058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0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9" grpId="0"/>
      <p:bldP spid="9" grpId="1"/>
      <p:bldP spid="2" grpId="0"/>
      <p:bldP spid="5" grpId="0"/>
      <p:bldP spid="5" grpId="1"/>
      <p:bldP spid="10" grpId="0"/>
      <p:bldP spid="10" grpId="1"/>
      <p:bldP spid="11" grpId="0"/>
    </p:bldLst>
  </p:timing>
</p:sld>
</file>

<file path=ppt/theme/theme1.xml><?xml version="1.0" encoding="utf-8"?>
<a:theme xmlns:a="http://schemas.openxmlformats.org/drawingml/2006/main" name="Meta_v3">
  <a:themeElements>
    <a:clrScheme name="Simple Light">
      <a:dk1>
        <a:srgbClr val="1C2B33"/>
      </a:dk1>
      <a:lt1>
        <a:srgbClr val="283943"/>
      </a:lt1>
      <a:dk2>
        <a:srgbClr val="344854"/>
      </a:dk2>
      <a:lt2>
        <a:srgbClr val="67788A"/>
      </a:lt2>
      <a:accent1>
        <a:srgbClr val="A7B3BF"/>
      </a:accent1>
      <a:accent2>
        <a:srgbClr val="CBD2D9"/>
      </a:accent2>
      <a:accent3>
        <a:srgbClr val="F1F4F7"/>
      </a:accent3>
      <a:accent4>
        <a:srgbClr val="FFFFFF"/>
      </a:accent4>
      <a:accent5>
        <a:srgbClr val="000000"/>
      </a:accent5>
      <a:accent6>
        <a:srgbClr val="0064E0"/>
      </a:accent6>
      <a:hlink>
        <a:srgbClr val="0082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6662</TotalTime>
  <Words>893</Words>
  <Application>Microsoft Macintosh PowerPoint</Application>
  <PresentationFormat>Custom</PresentationFormat>
  <Paragraphs>157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Optimistic Display</vt:lpstr>
      <vt:lpstr>Optimistic Display Medium</vt:lpstr>
      <vt:lpstr>Optimistic Text</vt:lpstr>
      <vt:lpstr>Courier New</vt:lpstr>
      <vt:lpstr>Roboto</vt:lpstr>
      <vt:lpstr>Meta_v3</vt:lpstr>
      <vt:lpstr>Brain-to-Text Decoding: A non-invasive approach via 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Jarod Levy</cp:lastModifiedBy>
  <cp:revision>65</cp:revision>
  <dcterms:modified xsi:type="dcterms:W3CDTF">2025-10-05T17:30:27Z</dcterms:modified>
</cp:coreProperties>
</file>